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8"/>
  </p:notesMasterIdLst>
  <p:sldIdLst>
    <p:sldId id="256" r:id="rId5"/>
    <p:sldId id="259" r:id="rId6"/>
    <p:sldId id="258" r:id="rId7"/>
  </p:sldIdLst>
  <p:sldSz cx="5327650" cy="7920038"/>
  <p:notesSz cx="7010400" cy="9296400"/>
  <p:embeddedFontLst>
    <p:embeddedFont>
      <p:font typeface="Century Gothic" panose="020B0502020202020204" pitchFamily="34" charset="0"/>
      <p:regular r:id="rId9"/>
      <p:bold r:id="rId10"/>
      <p:italic r:id="rId11"/>
      <p:boldItalic r:id="rId12"/>
    </p:embeddedFont>
    <p:embeddedFont>
      <p:font typeface="Poppins" panose="000005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94">
          <p15:clr>
            <a:srgbClr val="A4A3A4"/>
          </p15:clr>
        </p15:guide>
        <p15:guide id="2" pos="1678">
          <p15:clr>
            <a:srgbClr val="A4A3A4"/>
          </p15:clr>
        </p15:guide>
        <p15:guide id="3" orient="horz" pos="181">
          <p15:clr>
            <a:srgbClr val="A4A3A4"/>
          </p15:clr>
        </p15:guide>
        <p15:guide id="4" orient="horz" pos="521">
          <p15:clr>
            <a:srgbClr val="A4A3A4"/>
          </p15:clr>
        </p15:guide>
        <p15:guide id="5" orient="horz" pos="2495">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1" roundtripDataSignature="AMtx7mhGSsubzYBimMfN94gRcIaPKqlRi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33548C-B9F1-A09E-07F7-CFA1626D1926}" name="Cleveland Natalie (RNU) Oxford Health" initials="CH" userId="S::natalie.cleveland@oxfordhealth.nhs.uk::dd51498d-41a3-4caf-8b01-42441329599d" providerId="AD"/>
  <p188:author id="{13D6C595-1401-AEC3-F95D-076CA52436AB}" name="Porteous Richard (RNU) Oxford Health" initials="PH" userId="S::richard.porteous@oxfordhealth.nhs.uk::070890f6-b097-4975-a5de-a3b689e99663" providerId="AD"/>
  <p188:author id="{221E74FF-2FE3-83CC-A5CC-E7A33A4A87F9}" name="Klinck Britta (RNU) Oxford Health" initials="KH" userId="S::britta.klinck@oxfordhealth.nhs.uk::27494915-faa4-4949-b271-0d305ddcf5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rera Alvaro (RNU) Oxford Health" initials="BA(OH" lastIdx="13" clrIdx="0">
    <p:extLst>
      <p:ext uri="{19B8F6BF-5375-455C-9EA6-DF929625EA0E}">
        <p15:presenceInfo xmlns:p15="http://schemas.microsoft.com/office/powerpoint/2012/main" userId="S::Alvaro.Barrera@oxfordhealth.nhs.uk::ff67ae92-b889-4a44-8aa4-f9def1080f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75B"/>
    <a:srgbClr val="00B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F46291-A7C0-4D28-91C4-D8FEA2B50ACF}" v="42" dt="2025-02-18T16:50:43.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673" autoAdjust="0"/>
  </p:normalViewPr>
  <p:slideViewPr>
    <p:cSldViewPr snapToGrid="0">
      <p:cViewPr>
        <p:scale>
          <a:sx n="110" d="100"/>
          <a:sy n="110" d="100"/>
        </p:scale>
        <p:origin x="1400" y="-1640"/>
      </p:cViewPr>
      <p:guideLst>
        <p:guide orient="horz" pos="2494"/>
        <p:guide pos="1678"/>
        <p:guide orient="horz" pos="181"/>
        <p:guide orient="horz" pos="521"/>
        <p:guide orient="horz" pos="249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customXml" Target="../customXml/item3.xml"/><Relationship Id="rId21" Type="http://customschemas.google.com/relationships/presentationmetadata" Target="metadata"/><Relationship Id="rId7" Type="http://schemas.openxmlformats.org/officeDocument/2006/relationships/slide" Target="slides/slide3.xml"/><Relationship Id="rId12"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2449513" y="1162050"/>
            <a:ext cx="21113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2449513" y="1162050"/>
            <a:ext cx="21113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99574" y="1296173"/>
            <a:ext cx="4528503" cy="27573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496"/>
              <a:buFont typeface="Calibri"/>
              <a:buNone/>
              <a:defRPr sz="349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665956" y="4159854"/>
            <a:ext cx="3995738" cy="19121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83"/>
              </a:spcBef>
              <a:spcAft>
                <a:spcPts val="0"/>
              </a:spcAft>
              <a:buClr>
                <a:schemeClr val="dk1"/>
              </a:buClr>
              <a:buSzPts val="1398"/>
              <a:buNone/>
              <a:defRPr sz="1398"/>
            </a:lvl1pPr>
            <a:lvl2pPr lvl="1" algn="ctr">
              <a:lnSpc>
                <a:spcPct val="90000"/>
              </a:lnSpc>
              <a:spcBef>
                <a:spcPts val="291"/>
              </a:spcBef>
              <a:spcAft>
                <a:spcPts val="0"/>
              </a:spcAft>
              <a:buClr>
                <a:schemeClr val="dk1"/>
              </a:buClr>
              <a:buSzPts val="1165"/>
              <a:buNone/>
              <a:defRPr sz="1165"/>
            </a:lvl2pPr>
            <a:lvl3pPr lvl="2" algn="ctr">
              <a:lnSpc>
                <a:spcPct val="90000"/>
              </a:lnSpc>
              <a:spcBef>
                <a:spcPts val="291"/>
              </a:spcBef>
              <a:spcAft>
                <a:spcPts val="0"/>
              </a:spcAft>
              <a:buClr>
                <a:schemeClr val="dk1"/>
              </a:buClr>
              <a:buSzPts val="1049"/>
              <a:buNone/>
              <a:defRPr sz="1049"/>
            </a:lvl3pPr>
            <a:lvl4pPr lvl="3" algn="ctr">
              <a:lnSpc>
                <a:spcPct val="90000"/>
              </a:lnSpc>
              <a:spcBef>
                <a:spcPts val="291"/>
              </a:spcBef>
              <a:spcAft>
                <a:spcPts val="0"/>
              </a:spcAft>
              <a:buClr>
                <a:schemeClr val="dk1"/>
              </a:buClr>
              <a:buSzPts val="932"/>
              <a:buNone/>
              <a:defRPr sz="932"/>
            </a:lvl4pPr>
            <a:lvl5pPr lvl="4" algn="ctr">
              <a:lnSpc>
                <a:spcPct val="90000"/>
              </a:lnSpc>
              <a:spcBef>
                <a:spcPts val="291"/>
              </a:spcBef>
              <a:spcAft>
                <a:spcPts val="0"/>
              </a:spcAft>
              <a:buClr>
                <a:schemeClr val="dk1"/>
              </a:buClr>
              <a:buSzPts val="932"/>
              <a:buNone/>
              <a:defRPr sz="932"/>
            </a:lvl5pPr>
            <a:lvl6pPr lvl="5" algn="ctr">
              <a:lnSpc>
                <a:spcPct val="90000"/>
              </a:lnSpc>
              <a:spcBef>
                <a:spcPts val="291"/>
              </a:spcBef>
              <a:spcAft>
                <a:spcPts val="0"/>
              </a:spcAft>
              <a:buClr>
                <a:schemeClr val="dk1"/>
              </a:buClr>
              <a:buSzPts val="932"/>
              <a:buNone/>
              <a:defRPr sz="932"/>
            </a:lvl6pPr>
            <a:lvl7pPr lvl="6" algn="ctr">
              <a:lnSpc>
                <a:spcPct val="90000"/>
              </a:lnSpc>
              <a:spcBef>
                <a:spcPts val="291"/>
              </a:spcBef>
              <a:spcAft>
                <a:spcPts val="0"/>
              </a:spcAft>
              <a:buClr>
                <a:schemeClr val="dk1"/>
              </a:buClr>
              <a:buSzPts val="932"/>
              <a:buNone/>
              <a:defRPr sz="932"/>
            </a:lvl7pPr>
            <a:lvl8pPr lvl="7" algn="ctr">
              <a:lnSpc>
                <a:spcPct val="90000"/>
              </a:lnSpc>
              <a:spcBef>
                <a:spcPts val="291"/>
              </a:spcBef>
              <a:spcAft>
                <a:spcPts val="0"/>
              </a:spcAft>
              <a:buClr>
                <a:schemeClr val="dk1"/>
              </a:buClr>
              <a:buSzPts val="932"/>
              <a:buNone/>
              <a:defRPr sz="932"/>
            </a:lvl8pPr>
            <a:lvl9pPr lvl="8" algn="ctr">
              <a:lnSpc>
                <a:spcPct val="90000"/>
              </a:lnSpc>
              <a:spcBef>
                <a:spcPts val="291"/>
              </a:spcBef>
              <a:spcAft>
                <a:spcPts val="0"/>
              </a:spcAft>
              <a:buClr>
                <a:schemeClr val="dk1"/>
              </a:buClr>
              <a:buSzPts val="932"/>
              <a:buNone/>
              <a:defRPr sz="932"/>
            </a:lvl9pPr>
          </a:lstStyle>
          <a:p>
            <a:endParaRPr/>
          </a:p>
        </p:txBody>
      </p:sp>
      <p:sp>
        <p:nvSpPr>
          <p:cNvPr id="18" name="Google Shape;18;p3"/>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3"/>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3"/>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366276" y="421671"/>
            <a:ext cx="4595098" cy="15308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51229" y="2323390"/>
            <a:ext cx="5025191" cy="45950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83"/>
              </a:spcBef>
              <a:spcAft>
                <a:spcPts val="0"/>
              </a:spcAft>
              <a:buClr>
                <a:schemeClr val="dk1"/>
              </a:buClr>
              <a:buSzPts val="1800"/>
              <a:buChar char="•"/>
              <a:defRPr/>
            </a:lvl1pPr>
            <a:lvl2pPr marL="914400" lvl="1" indent="-342900" algn="l">
              <a:lnSpc>
                <a:spcPct val="90000"/>
              </a:lnSpc>
              <a:spcBef>
                <a:spcPts val="291"/>
              </a:spcBef>
              <a:spcAft>
                <a:spcPts val="0"/>
              </a:spcAft>
              <a:buClr>
                <a:schemeClr val="dk1"/>
              </a:buClr>
              <a:buSzPts val="1800"/>
              <a:buChar char="•"/>
              <a:defRPr/>
            </a:lvl2pPr>
            <a:lvl3pPr marL="1371600" lvl="2" indent="-342900" algn="l">
              <a:lnSpc>
                <a:spcPct val="90000"/>
              </a:lnSpc>
              <a:spcBef>
                <a:spcPts val="291"/>
              </a:spcBef>
              <a:spcAft>
                <a:spcPts val="0"/>
              </a:spcAft>
              <a:buClr>
                <a:schemeClr val="dk1"/>
              </a:buClr>
              <a:buSzPts val="1800"/>
              <a:buChar char="•"/>
              <a:defRPr/>
            </a:lvl3pPr>
            <a:lvl4pPr marL="1828800" lvl="3" indent="-342900" algn="l">
              <a:lnSpc>
                <a:spcPct val="90000"/>
              </a:lnSpc>
              <a:spcBef>
                <a:spcPts val="291"/>
              </a:spcBef>
              <a:spcAft>
                <a:spcPts val="0"/>
              </a:spcAft>
              <a:buClr>
                <a:schemeClr val="dk1"/>
              </a:buClr>
              <a:buSzPts val="1800"/>
              <a:buChar char="•"/>
              <a:defRPr/>
            </a:lvl4pPr>
            <a:lvl5pPr marL="2286000" lvl="4" indent="-342900" algn="l">
              <a:lnSpc>
                <a:spcPct val="90000"/>
              </a:lnSpc>
              <a:spcBef>
                <a:spcPts val="291"/>
              </a:spcBef>
              <a:spcAft>
                <a:spcPts val="0"/>
              </a:spcAft>
              <a:buClr>
                <a:schemeClr val="dk1"/>
              </a:buClr>
              <a:buSzPts val="1800"/>
              <a:buChar char="•"/>
              <a:defRPr/>
            </a:lvl5pPr>
            <a:lvl6pPr marL="2743200" lvl="5" indent="-342900" algn="l">
              <a:lnSpc>
                <a:spcPct val="90000"/>
              </a:lnSpc>
              <a:spcBef>
                <a:spcPts val="291"/>
              </a:spcBef>
              <a:spcAft>
                <a:spcPts val="0"/>
              </a:spcAft>
              <a:buClr>
                <a:schemeClr val="dk1"/>
              </a:buClr>
              <a:buSzPts val="1800"/>
              <a:buChar char="•"/>
              <a:defRPr/>
            </a:lvl6pPr>
            <a:lvl7pPr marL="3200400" lvl="6" indent="-342900" algn="l">
              <a:lnSpc>
                <a:spcPct val="90000"/>
              </a:lnSpc>
              <a:spcBef>
                <a:spcPts val="291"/>
              </a:spcBef>
              <a:spcAft>
                <a:spcPts val="0"/>
              </a:spcAft>
              <a:buClr>
                <a:schemeClr val="dk1"/>
              </a:buClr>
              <a:buSzPts val="1800"/>
              <a:buChar char="•"/>
              <a:defRPr/>
            </a:lvl7pPr>
            <a:lvl8pPr marL="3657600" lvl="7" indent="-342900" algn="l">
              <a:lnSpc>
                <a:spcPct val="90000"/>
              </a:lnSpc>
              <a:spcBef>
                <a:spcPts val="291"/>
              </a:spcBef>
              <a:spcAft>
                <a:spcPts val="0"/>
              </a:spcAft>
              <a:buClr>
                <a:schemeClr val="dk1"/>
              </a:buClr>
              <a:buSzPts val="1800"/>
              <a:buChar char="•"/>
              <a:defRPr/>
            </a:lvl8pPr>
            <a:lvl9pPr marL="4114800" lvl="8" indent="-342900" algn="l">
              <a:lnSpc>
                <a:spcPct val="90000"/>
              </a:lnSpc>
              <a:spcBef>
                <a:spcPts val="291"/>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12"/>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12"/>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031054" y="3203215"/>
            <a:ext cx="6711866" cy="1148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299793" y="2087738"/>
            <a:ext cx="6711866" cy="337972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83"/>
              </a:spcBef>
              <a:spcAft>
                <a:spcPts val="0"/>
              </a:spcAft>
              <a:buClr>
                <a:schemeClr val="dk1"/>
              </a:buClr>
              <a:buSzPts val="1800"/>
              <a:buChar char="•"/>
              <a:defRPr/>
            </a:lvl1pPr>
            <a:lvl2pPr marL="914400" lvl="1" indent="-342900" algn="l">
              <a:lnSpc>
                <a:spcPct val="90000"/>
              </a:lnSpc>
              <a:spcBef>
                <a:spcPts val="291"/>
              </a:spcBef>
              <a:spcAft>
                <a:spcPts val="0"/>
              </a:spcAft>
              <a:buClr>
                <a:schemeClr val="dk1"/>
              </a:buClr>
              <a:buSzPts val="1800"/>
              <a:buChar char="•"/>
              <a:defRPr/>
            </a:lvl2pPr>
            <a:lvl3pPr marL="1371600" lvl="2" indent="-342900" algn="l">
              <a:lnSpc>
                <a:spcPct val="90000"/>
              </a:lnSpc>
              <a:spcBef>
                <a:spcPts val="291"/>
              </a:spcBef>
              <a:spcAft>
                <a:spcPts val="0"/>
              </a:spcAft>
              <a:buClr>
                <a:schemeClr val="dk1"/>
              </a:buClr>
              <a:buSzPts val="1800"/>
              <a:buChar char="•"/>
              <a:defRPr/>
            </a:lvl3pPr>
            <a:lvl4pPr marL="1828800" lvl="3" indent="-342900" algn="l">
              <a:lnSpc>
                <a:spcPct val="90000"/>
              </a:lnSpc>
              <a:spcBef>
                <a:spcPts val="291"/>
              </a:spcBef>
              <a:spcAft>
                <a:spcPts val="0"/>
              </a:spcAft>
              <a:buClr>
                <a:schemeClr val="dk1"/>
              </a:buClr>
              <a:buSzPts val="1800"/>
              <a:buChar char="•"/>
              <a:defRPr/>
            </a:lvl4pPr>
            <a:lvl5pPr marL="2286000" lvl="4" indent="-342900" algn="l">
              <a:lnSpc>
                <a:spcPct val="90000"/>
              </a:lnSpc>
              <a:spcBef>
                <a:spcPts val="291"/>
              </a:spcBef>
              <a:spcAft>
                <a:spcPts val="0"/>
              </a:spcAft>
              <a:buClr>
                <a:schemeClr val="dk1"/>
              </a:buClr>
              <a:buSzPts val="1800"/>
              <a:buChar char="•"/>
              <a:defRPr/>
            </a:lvl5pPr>
            <a:lvl6pPr marL="2743200" lvl="5" indent="-342900" algn="l">
              <a:lnSpc>
                <a:spcPct val="90000"/>
              </a:lnSpc>
              <a:spcBef>
                <a:spcPts val="291"/>
              </a:spcBef>
              <a:spcAft>
                <a:spcPts val="0"/>
              </a:spcAft>
              <a:buClr>
                <a:schemeClr val="dk1"/>
              </a:buClr>
              <a:buSzPts val="1800"/>
              <a:buChar char="•"/>
              <a:defRPr/>
            </a:lvl6pPr>
            <a:lvl7pPr marL="3200400" lvl="6" indent="-342900" algn="l">
              <a:lnSpc>
                <a:spcPct val="90000"/>
              </a:lnSpc>
              <a:spcBef>
                <a:spcPts val="291"/>
              </a:spcBef>
              <a:spcAft>
                <a:spcPts val="0"/>
              </a:spcAft>
              <a:buClr>
                <a:schemeClr val="dk1"/>
              </a:buClr>
              <a:buSzPts val="1800"/>
              <a:buChar char="•"/>
              <a:defRPr/>
            </a:lvl7pPr>
            <a:lvl8pPr marL="3657600" lvl="7" indent="-342900" algn="l">
              <a:lnSpc>
                <a:spcPct val="90000"/>
              </a:lnSpc>
              <a:spcBef>
                <a:spcPts val="291"/>
              </a:spcBef>
              <a:spcAft>
                <a:spcPts val="0"/>
              </a:spcAft>
              <a:buClr>
                <a:schemeClr val="dk1"/>
              </a:buClr>
              <a:buSzPts val="1800"/>
              <a:buChar char="•"/>
              <a:defRPr/>
            </a:lvl8pPr>
            <a:lvl9pPr marL="4114800" lvl="8" indent="-342900" algn="l">
              <a:lnSpc>
                <a:spcPct val="90000"/>
              </a:lnSpc>
              <a:spcBef>
                <a:spcPts val="291"/>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13"/>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13"/>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66276" y="421671"/>
            <a:ext cx="4595098" cy="15308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366276" y="2108344"/>
            <a:ext cx="4595098" cy="50251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83"/>
              </a:spcBef>
              <a:spcAft>
                <a:spcPts val="0"/>
              </a:spcAft>
              <a:buClr>
                <a:schemeClr val="dk1"/>
              </a:buClr>
              <a:buSzPts val="1800"/>
              <a:buChar char="•"/>
              <a:defRPr/>
            </a:lvl1pPr>
            <a:lvl2pPr marL="914400" lvl="1" indent="-342900" algn="l">
              <a:lnSpc>
                <a:spcPct val="90000"/>
              </a:lnSpc>
              <a:spcBef>
                <a:spcPts val="291"/>
              </a:spcBef>
              <a:spcAft>
                <a:spcPts val="0"/>
              </a:spcAft>
              <a:buClr>
                <a:schemeClr val="dk1"/>
              </a:buClr>
              <a:buSzPts val="1800"/>
              <a:buChar char="•"/>
              <a:defRPr/>
            </a:lvl2pPr>
            <a:lvl3pPr marL="1371600" lvl="2" indent="-342900" algn="l">
              <a:lnSpc>
                <a:spcPct val="90000"/>
              </a:lnSpc>
              <a:spcBef>
                <a:spcPts val="291"/>
              </a:spcBef>
              <a:spcAft>
                <a:spcPts val="0"/>
              </a:spcAft>
              <a:buClr>
                <a:schemeClr val="dk1"/>
              </a:buClr>
              <a:buSzPts val="1800"/>
              <a:buChar char="•"/>
              <a:defRPr/>
            </a:lvl3pPr>
            <a:lvl4pPr marL="1828800" lvl="3" indent="-342900" algn="l">
              <a:lnSpc>
                <a:spcPct val="90000"/>
              </a:lnSpc>
              <a:spcBef>
                <a:spcPts val="291"/>
              </a:spcBef>
              <a:spcAft>
                <a:spcPts val="0"/>
              </a:spcAft>
              <a:buClr>
                <a:schemeClr val="dk1"/>
              </a:buClr>
              <a:buSzPts val="1800"/>
              <a:buChar char="•"/>
              <a:defRPr/>
            </a:lvl4pPr>
            <a:lvl5pPr marL="2286000" lvl="4" indent="-342900" algn="l">
              <a:lnSpc>
                <a:spcPct val="90000"/>
              </a:lnSpc>
              <a:spcBef>
                <a:spcPts val="291"/>
              </a:spcBef>
              <a:spcAft>
                <a:spcPts val="0"/>
              </a:spcAft>
              <a:buClr>
                <a:schemeClr val="dk1"/>
              </a:buClr>
              <a:buSzPts val="1800"/>
              <a:buChar char="•"/>
              <a:defRPr/>
            </a:lvl5pPr>
            <a:lvl6pPr marL="2743200" lvl="5" indent="-342900" algn="l">
              <a:lnSpc>
                <a:spcPct val="90000"/>
              </a:lnSpc>
              <a:spcBef>
                <a:spcPts val="291"/>
              </a:spcBef>
              <a:spcAft>
                <a:spcPts val="0"/>
              </a:spcAft>
              <a:buClr>
                <a:schemeClr val="dk1"/>
              </a:buClr>
              <a:buSzPts val="1800"/>
              <a:buChar char="•"/>
              <a:defRPr/>
            </a:lvl6pPr>
            <a:lvl7pPr marL="3200400" lvl="6" indent="-342900" algn="l">
              <a:lnSpc>
                <a:spcPct val="90000"/>
              </a:lnSpc>
              <a:spcBef>
                <a:spcPts val="291"/>
              </a:spcBef>
              <a:spcAft>
                <a:spcPts val="0"/>
              </a:spcAft>
              <a:buClr>
                <a:schemeClr val="dk1"/>
              </a:buClr>
              <a:buSzPts val="1800"/>
              <a:buChar char="•"/>
              <a:defRPr/>
            </a:lvl7pPr>
            <a:lvl8pPr marL="3657600" lvl="7" indent="-342900" algn="l">
              <a:lnSpc>
                <a:spcPct val="90000"/>
              </a:lnSpc>
              <a:spcBef>
                <a:spcPts val="291"/>
              </a:spcBef>
              <a:spcAft>
                <a:spcPts val="0"/>
              </a:spcAft>
              <a:buClr>
                <a:schemeClr val="dk1"/>
              </a:buClr>
              <a:buSzPts val="1800"/>
              <a:buChar char="•"/>
              <a:defRPr/>
            </a:lvl8pPr>
            <a:lvl9pPr marL="4114800" lvl="8" indent="-342900" algn="l">
              <a:lnSpc>
                <a:spcPct val="90000"/>
              </a:lnSpc>
              <a:spcBef>
                <a:spcPts val="291"/>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4"/>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4"/>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3501" y="1974512"/>
            <a:ext cx="4595098" cy="32945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96"/>
              <a:buFont typeface="Calibri"/>
              <a:buNone/>
              <a:defRPr sz="349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363501" y="5300194"/>
            <a:ext cx="4595098" cy="17325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83"/>
              </a:spcBef>
              <a:spcAft>
                <a:spcPts val="0"/>
              </a:spcAft>
              <a:buClr>
                <a:schemeClr val="dk1"/>
              </a:buClr>
              <a:buSzPts val="1398"/>
              <a:buNone/>
              <a:defRPr sz="1398">
                <a:solidFill>
                  <a:schemeClr val="dk1"/>
                </a:solidFill>
              </a:defRPr>
            </a:lvl1pPr>
            <a:lvl2pPr marL="914400" lvl="1" indent="-228600" algn="l">
              <a:lnSpc>
                <a:spcPct val="90000"/>
              </a:lnSpc>
              <a:spcBef>
                <a:spcPts val="291"/>
              </a:spcBef>
              <a:spcAft>
                <a:spcPts val="0"/>
              </a:spcAft>
              <a:buClr>
                <a:srgbClr val="888888"/>
              </a:buClr>
              <a:buSzPts val="1165"/>
              <a:buNone/>
              <a:defRPr sz="1165">
                <a:solidFill>
                  <a:srgbClr val="888888"/>
                </a:solidFill>
              </a:defRPr>
            </a:lvl2pPr>
            <a:lvl3pPr marL="1371600" lvl="2" indent="-228600" algn="l">
              <a:lnSpc>
                <a:spcPct val="90000"/>
              </a:lnSpc>
              <a:spcBef>
                <a:spcPts val="291"/>
              </a:spcBef>
              <a:spcAft>
                <a:spcPts val="0"/>
              </a:spcAft>
              <a:buClr>
                <a:srgbClr val="888888"/>
              </a:buClr>
              <a:buSzPts val="1049"/>
              <a:buNone/>
              <a:defRPr sz="1049">
                <a:solidFill>
                  <a:srgbClr val="888888"/>
                </a:solidFill>
              </a:defRPr>
            </a:lvl3pPr>
            <a:lvl4pPr marL="1828800" lvl="3" indent="-228600" algn="l">
              <a:lnSpc>
                <a:spcPct val="90000"/>
              </a:lnSpc>
              <a:spcBef>
                <a:spcPts val="291"/>
              </a:spcBef>
              <a:spcAft>
                <a:spcPts val="0"/>
              </a:spcAft>
              <a:buClr>
                <a:srgbClr val="888888"/>
              </a:buClr>
              <a:buSzPts val="932"/>
              <a:buNone/>
              <a:defRPr sz="932">
                <a:solidFill>
                  <a:srgbClr val="888888"/>
                </a:solidFill>
              </a:defRPr>
            </a:lvl4pPr>
            <a:lvl5pPr marL="2286000" lvl="4" indent="-228600" algn="l">
              <a:lnSpc>
                <a:spcPct val="90000"/>
              </a:lnSpc>
              <a:spcBef>
                <a:spcPts val="291"/>
              </a:spcBef>
              <a:spcAft>
                <a:spcPts val="0"/>
              </a:spcAft>
              <a:buClr>
                <a:srgbClr val="888888"/>
              </a:buClr>
              <a:buSzPts val="932"/>
              <a:buNone/>
              <a:defRPr sz="932">
                <a:solidFill>
                  <a:srgbClr val="888888"/>
                </a:solidFill>
              </a:defRPr>
            </a:lvl5pPr>
            <a:lvl6pPr marL="2743200" lvl="5" indent="-228600" algn="l">
              <a:lnSpc>
                <a:spcPct val="90000"/>
              </a:lnSpc>
              <a:spcBef>
                <a:spcPts val="291"/>
              </a:spcBef>
              <a:spcAft>
                <a:spcPts val="0"/>
              </a:spcAft>
              <a:buClr>
                <a:srgbClr val="888888"/>
              </a:buClr>
              <a:buSzPts val="932"/>
              <a:buNone/>
              <a:defRPr sz="932">
                <a:solidFill>
                  <a:srgbClr val="888888"/>
                </a:solidFill>
              </a:defRPr>
            </a:lvl6pPr>
            <a:lvl7pPr marL="3200400" lvl="6" indent="-228600" algn="l">
              <a:lnSpc>
                <a:spcPct val="90000"/>
              </a:lnSpc>
              <a:spcBef>
                <a:spcPts val="291"/>
              </a:spcBef>
              <a:spcAft>
                <a:spcPts val="0"/>
              </a:spcAft>
              <a:buClr>
                <a:srgbClr val="888888"/>
              </a:buClr>
              <a:buSzPts val="932"/>
              <a:buNone/>
              <a:defRPr sz="932">
                <a:solidFill>
                  <a:srgbClr val="888888"/>
                </a:solidFill>
              </a:defRPr>
            </a:lvl7pPr>
            <a:lvl8pPr marL="3657600" lvl="7" indent="-228600" algn="l">
              <a:lnSpc>
                <a:spcPct val="90000"/>
              </a:lnSpc>
              <a:spcBef>
                <a:spcPts val="291"/>
              </a:spcBef>
              <a:spcAft>
                <a:spcPts val="0"/>
              </a:spcAft>
              <a:buClr>
                <a:srgbClr val="888888"/>
              </a:buClr>
              <a:buSzPts val="932"/>
              <a:buNone/>
              <a:defRPr sz="932">
                <a:solidFill>
                  <a:srgbClr val="888888"/>
                </a:solidFill>
              </a:defRPr>
            </a:lvl8pPr>
            <a:lvl9pPr marL="4114800" lvl="8" indent="-228600" algn="l">
              <a:lnSpc>
                <a:spcPct val="90000"/>
              </a:lnSpc>
              <a:spcBef>
                <a:spcPts val="291"/>
              </a:spcBef>
              <a:spcAft>
                <a:spcPts val="0"/>
              </a:spcAft>
              <a:buClr>
                <a:srgbClr val="888888"/>
              </a:buClr>
              <a:buSzPts val="932"/>
              <a:buNone/>
              <a:defRPr sz="932">
                <a:solidFill>
                  <a:srgbClr val="888888"/>
                </a:solidFill>
              </a:defRPr>
            </a:lvl9pPr>
          </a:lstStyle>
          <a:p>
            <a:endParaRPr/>
          </a:p>
        </p:txBody>
      </p:sp>
      <p:sp>
        <p:nvSpPr>
          <p:cNvPr id="30" name="Google Shape;30;p5"/>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5"/>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5"/>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66276" y="421671"/>
            <a:ext cx="4595098" cy="15308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366276" y="2108344"/>
            <a:ext cx="2264251" cy="50251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83"/>
              </a:spcBef>
              <a:spcAft>
                <a:spcPts val="0"/>
              </a:spcAft>
              <a:buClr>
                <a:schemeClr val="dk1"/>
              </a:buClr>
              <a:buSzPts val="1800"/>
              <a:buChar char="•"/>
              <a:defRPr/>
            </a:lvl1pPr>
            <a:lvl2pPr marL="914400" lvl="1" indent="-342900" algn="l">
              <a:lnSpc>
                <a:spcPct val="90000"/>
              </a:lnSpc>
              <a:spcBef>
                <a:spcPts val="291"/>
              </a:spcBef>
              <a:spcAft>
                <a:spcPts val="0"/>
              </a:spcAft>
              <a:buClr>
                <a:schemeClr val="dk1"/>
              </a:buClr>
              <a:buSzPts val="1800"/>
              <a:buChar char="•"/>
              <a:defRPr/>
            </a:lvl2pPr>
            <a:lvl3pPr marL="1371600" lvl="2" indent="-342900" algn="l">
              <a:lnSpc>
                <a:spcPct val="90000"/>
              </a:lnSpc>
              <a:spcBef>
                <a:spcPts val="291"/>
              </a:spcBef>
              <a:spcAft>
                <a:spcPts val="0"/>
              </a:spcAft>
              <a:buClr>
                <a:schemeClr val="dk1"/>
              </a:buClr>
              <a:buSzPts val="1800"/>
              <a:buChar char="•"/>
              <a:defRPr/>
            </a:lvl3pPr>
            <a:lvl4pPr marL="1828800" lvl="3" indent="-342900" algn="l">
              <a:lnSpc>
                <a:spcPct val="90000"/>
              </a:lnSpc>
              <a:spcBef>
                <a:spcPts val="291"/>
              </a:spcBef>
              <a:spcAft>
                <a:spcPts val="0"/>
              </a:spcAft>
              <a:buClr>
                <a:schemeClr val="dk1"/>
              </a:buClr>
              <a:buSzPts val="1800"/>
              <a:buChar char="•"/>
              <a:defRPr/>
            </a:lvl4pPr>
            <a:lvl5pPr marL="2286000" lvl="4" indent="-342900" algn="l">
              <a:lnSpc>
                <a:spcPct val="90000"/>
              </a:lnSpc>
              <a:spcBef>
                <a:spcPts val="291"/>
              </a:spcBef>
              <a:spcAft>
                <a:spcPts val="0"/>
              </a:spcAft>
              <a:buClr>
                <a:schemeClr val="dk1"/>
              </a:buClr>
              <a:buSzPts val="1800"/>
              <a:buChar char="•"/>
              <a:defRPr/>
            </a:lvl5pPr>
            <a:lvl6pPr marL="2743200" lvl="5" indent="-342900" algn="l">
              <a:lnSpc>
                <a:spcPct val="90000"/>
              </a:lnSpc>
              <a:spcBef>
                <a:spcPts val="291"/>
              </a:spcBef>
              <a:spcAft>
                <a:spcPts val="0"/>
              </a:spcAft>
              <a:buClr>
                <a:schemeClr val="dk1"/>
              </a:buClr>
              <a:buSzPts val="1800"/>
              <a:buChar char="•"/>
              <a:defRPr/>
            </a:lvl6pPr>
            <a:lvl7pPr marL="3200400" lvl="6" indent="-342900" algn="l">
              <a:lnSpc>
                <a:spcPct val="90000"/>
              </a:lnSpc>
              <a:spcBef>
                <a:spcPts val="291"/>
              </a:spcBef>
              <a:spcAft>
                <a:spcPts val="0"/>
              </a:spcAft>
              <a:buClr>
                <a:schemeClr val="dk1"/>
              </a:buClr>
              <a:buSzPts val="1800"/>
              <a:buChar char="•"/>
              <a:defRPr/>
            </a:lvl7pPr>
            <a:lvl8pPr marL="3657600" lvl="7" indent="-342900" algn="l">
              <a:lnSpc>
                <a:spcPct val="90000"/>
              </a:lnSpc>
              <a:spcBef>
                <a:spcPts val="291"/>
              </a:spcBef>
              <a:spcAft>
                <a:spcPts val="0"/>
              </a:spcAft>
              <a:buClr>
                <a:schemeClr val="dk1"/>
              </a:buClr>
              <a:buSzPts val="1800"/>
              <a:buChar char="•"/>
              <a:defRPr/>
            </a:lvl8pPr>
            <a:lvl9pPr marL="4114800" lvl="8" indent="-342900" algn="l">
              <a:lnSpc>
                <a:spcPct val="90000"/>
              </a:lnSpc>
              <a:spcBef>
                <a:spcPts val="291"/>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2697123" y="2108344"/>
            <a:ext cx="2264251" cy="50251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83"/>
              </a:spcBef>
              <a:spcAft>
                <a:spcPts val="0"/>
              </a:spcAft>
              <a:buClr>
                <a:schemeClr val="dk1"/>
              </a:buClr>
              <a:buSzPts val="1800"/>
              <a:buChar char="•"/>
              <a:defRPr/>
            </a:lvl1pPr>
            <a:lvl2pPr marL="914400" lvl="1" indent="-342900" algn="l">
              <a:lnSpc>
                <a:spcPct val="90000"/>
              </a:lnSpc>
              <a:spcBef>
                <a:spcPts val="291"/>
              </a:spcBef>
              <a:spcAft>
                <a:spcPts val="0"/>
              </a:spcAft>
              <a:buClr>
                <a:schemeClr val="dk1"/>
              </a:buClr>
              <a:buSzPts val="1800"/>
              <a:buChar char="•"/>
              <a:defRPr/>
            </a:lvl2pPr>
            <a:lvl3pPr marL="1371600" lvl="2" indent="-342900" algn="l">
              <a:lnSpc>
                <a:spcPct val="90000"/>
              </a:lnSpc>
              <a:spcBef>
                <a:spcPts val="291"/>
              </a:spcBef>
              <a:spcAft>
                <a:spcPts val="0"/>
              </a:spcAft>
              <a:buClr>
                <a:schemeClr val="dk1"/>
              </a:buClr>
              <a:buSzPts val="1800"/>
              <a:buChar char="•"/>
              <a:defRPr/>
            </a:lvl3pPr>
            <a:lvl4pPr marL="1828800" lvl="3" indent="-342900" algn="l">
              <a:lnSpc>
                <a:spcPct val="90000"/>
              </a:lnSpc>
              <a:spcBef>
                <a:spcPts val="291"/>
              </a:spcBef>
              <a:spcAft>
                <a:spcPts val="0"/>
              </a:spcAft>
              <a:buClr>
                <a:schemeClr val="dk1"/>
              </a:buClr>
              <a:buSzPts val="1800"/>
              <a:buChar char="•"/>
              <a:defRPr/>
            </a:lvl4pPr>
            <a:lvl5pPr marL="2286000" lvl="4" indent="-342900" algn="l">
              <a:lnSpc>
                <a:spcPct val="90000"/>
              </a:lnSpc>
              <a:spcBef>
                <a:spcPts val="291"/>
              </a:spcBef>
              <a:spcAft>
                <a:spcPts val="0"/>
              </a:spcAft>
              <a:buClr>
                <a:schemeClr val="dk1"/>
              </a:buClr>
              <a:buSzPts val="1800"/>
              <a:buChar char="•"/>
              <a:defRPr/>
            </a:lvl5pPr>
            <a:lvl6pPr marL="2743200" lvl="5" indent="-342900" algn="l">
              <a:lnSpc>
                <a:spcPct val="90000"/>
              </a:lnSpc>
              <a:spcBef>
                <a:spcPts val="291"/>
              </a:spcBef>
              <a:spcAft>
                <a:spcPts val="0"/>
              </a:spcAft>
              <a:buClr>
                <a:schemeClr val="dk1"/>
              </a:buClr>
              <a:buSzPts val="1800"/>
              <a:buChar char="•"/>
              <a:defRPr/>
            </a:lvl6pPr>
            <a:lvl7pPr marL="3200400" lvl="6" indent="-342900" algn="l">
              <a:lnSpc>
                <a:spcPct val="90000"/>
              </a:lnSpc>
              <a:spcBef>
                <a:spcPts val="291"/>
              </a:spcBef>
              <a:spcAft>
                <a:spcPts val="0"/>
              </a:spcAft>
              <a:buClr>
                <a:schemeClr val="dk1"/>
              </a:buClr>
              <a:buSzPts val="1800"/>
              <a:buChar char="•"/>
              <a:defRPr/>
            </a:lvl7pPr>
            <a:lvl8pPr marL="3657600" lvl="7" indent="-342900" algn="l">
              <a:lnSpc>
                <a:spcPct val="90000"/>
              </a:lnSpc>
              <a:spcBef>
                <a:spcPts val="291"/>
              </a:spcBef>
              <a:spcAft>
                <a:spcPts val="0"/>
              </a:spcAft>
              <a:buClr>
                <a:schemeClr val="dk1"/>
              </a:buClr>
              <a:buSzPts val="1800"/>
              <a:buChar char="•"/>
              <a:defRPr/>
            </a:lvl8pPr>
            <a:lvl9pPr marL="4114800" lvl="8" indent="-342900" algn="l">
              <a:lnSpc>
                <a:spcPct val="90000"/>
              </a:lnSpc>
              <a:spcBef>
                <a:spcPts val="291"/>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6"/>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6"/>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66970" y="421671"/>
            <a:ext cx="4595098" cy="15308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366971" y="1941510"/>
            <a:ext cx="2253845" cy="9515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583"/>
              </a:spcBef>
              <a:spcAft>
                <a:spcPts val="0"/>
              </a:spcAft>
              <a:buClr>
                <a:schemeClr val="dk1"/>
              </a:buClr>
              <a:buSzPts val="1398"/>
              <a:buNone/>
              <a:defRPr sz="1398" b="1"/>
            </a:lvl1pPr>
            <a:lvl2pPr marL="914400" lvl="1" indent="-228600" algn="l">
              <a:lnSpc>
                <a:spcPct val="90000"/>
              </a:lnSpc>
              <a:spcBef>
                <a:spcPts val="291"/>
              </a:spcBef>
              <a:spcAft>
                <a:spcPts val="0"/>
              </a:spcAft>
              <a:buClr>
                <a:schemeClr val="dk1"/>
              </a:buClr>
              <a:buSzPts val="1165"/>
              <a:buNone/>
              <a:defRPr sz="1165" b="1"/>
            </a:lvl2pPr>
            <a:lvl3pPr marL="1371600" lvl="2" indent="-228600" algn="l">
              <a:lnSpc>
                <a:spcPct val="90000"/>
              </a:lnSpc>
              <a:spcBef>
                <a:spcPts val="291"/>
              </a:spcBef>
              <a:spcAft>
                <a:spcPts val="0"/>
              </a:spcAft>
              <a:buClr>
                <a:schemeClr val="dk1"/>
              </a:buClr>
              <a:buSzPts val="1049"/>
              <a:buNone/>
              <a:defRPr sz="1049" b="1"/>
            </a:lvl3pPr>
            <a:lvl4pPr marL="1828800" lvl="3" indent="-228600" algn="l">
              <a:lnSpc>
                <a:spcPct val="90000"/>
              </a:lnSpc>
              <a:spcBef>
                <a:spcPts val="291"/>
              </a:spcBef>
              <a:spcAft>
                <a:spcPts val="0"/>
              </a:spcAft>
              <a:buClr>
                <a:schemeClr val="dk1"/>
              </a:buClr>
              <a:buSzPts val="932"/>
              <a:buNone/>
              <a:defRPr sz="932" b="1"/>
            </a:lvl4pPr>
            <a:lvl5pPr marL="2286000" lvl="4" indent="-228600" algn="l">
              <a:lnSpc>
                <a:spcPct val="90000"/>
              </a:lnSpc>
              <a:spcBef>
                <a:spcPts val="291"/>
              </a:spcBef>
              <a:spcAft>
                <a:spcPts val="0"/>
              </a:spcAft>
              <a:buClr>
                <a:schemeClr val="dk1"/>
              </a:buClr>
              <a:buSzPts val="932"/>
              <a:buNone/>
              <a:defRPr sz="932" b="1"/>
            </a:lvl5pPr>
            <a:lvl6pPr marL="2743200" lvl="5" indent="-228600" algn="l">
              <a:lnSpc>
                <a:spcPct val="90000"/>
              </a:lnSpc>
              <a:spcBef>
                <a:spcPts val="291"/>
              </a:spcBef>
              <a:spcAft>
                <a:spcPts val="0"/>
              </a:spcAft>
              <a:buClr>
                <a:schemeClr val="dk1"/>
              </a:buClr>
              <a:buSzPts val="932"/>
              <a:buNone/>
              <a:defRPr sz="932" b="1"/>
            </a:lvl6pPr>
            <a:lvl7pPr marL="3200400" lvl="6" indent="-228600" algn="l">
              <a:lnSpc>
                <a:spcPct val="90000"/>
              </a:lnSpc>
              <a:spcBef>
                <a:spcPts val="291"/>
              </a:spcBef>
              <a:spcAft>
                <a:spcPts val="0"/>
              </a:spcAft>
              <a:buClr>
                <a:schemeClr val="dk1"/>
              </a:buClr>
              <a:buSzPts val="932"/>
              <a:buNone/>
              <a:defRPr sz="932" b="1"/>
            </a:lvl7pPr>
            <a:lvl8pPr marL="3657600" lvl="7" indent="-228600" algn="l">
              <a:lnSpc>
                <a:spcPct val="90000"/>
              </a:lnSpc>
              <a:spcBef>
                <a:spcPts val="291"/>
              </a:spcBef>
              <a:spcAft>
                <a:spcPts val="0"/>
              </a:spcAft>
              <a:buClr>
                <a:schemeClr val="dk1"/>
              </a:buClr>
              <a:buSzPts val="932"/>
              <a:buNone/>
              <a:defRPr sz="932" b="1"/>
            </a:lvl8pPr>
            <a:lvl9pPr marL="4114800" lvl="8" indent="-228600" algn="l">
              <a:lnSpc>
                <a:spcPct val="90000"/>
              </a:lnSpc>
              <a:spcBef>
                <a:spcPts val="291"/>
              </a:spcBef>
              <a:spcAft>
                <a:spcPts val="0"/>
              </a:spcAft>
              <a:buClr>
                <a:schemeClr val="dk1"/>
              </a:buClr>
              <a:buSzPts val="932"/>
              <a:buNone/>
              <a:defRPr sz="932" b="1"/>
            </a:lvl9pPr>
          </a:lstStyle>
          <a:p>
            <a:endParaRPr/>
          </a:p>
        </p:txBody>
      </p:sp>
      <p:sp>
        <p:nvSpPr>
          <p:cNvPr id="43" name="Google Shape;43;p7"/>
          <p:cNvSpPr txBox="1">
            <a:spLocks noGrp="1"/>
          </p:cNvSpPr>
          <p:nvPr>
            <p:ph type="body" idx="2"/>
          </p:nvPr>
        </p:nvSpPr>
        <p:spPr>
          <a:xfrm>
            <a:off x="366971" y="2893014"/>
            <a:ext cx="2253845" cy="42551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83"/>
              </a:spcBef>
              <a:spcAft>
                <a:spcPts val="0"/>
              </a:spcAft>
              <a:buClr>
                <a:schemeClr val="dk1"/>
              </a:buClr>
              <a:buSzPts val="1800"/>
              <a:buChar char="•"/>
              <a:defRPr/>
            </a:lvl1pPr>
            <a:lvl2pPr marL="914400" lvl="1" indent="-342900" algn="l">
              <a:lnSpc>
                <a:spcPct val="90000"/>
              </a:lnSpc>
              <a:spcBef>
                <a:spcPts val="291"/>
              </a:spcBef>
              <a:spcAft>
                <a:spcPts val="0"/>
              </a:spcAft>
              <a:buClr>
                <a:schemeClr val="dk1"/>
              </a:buClr>
              <a:buSzPts val="1800"/>
              <a:buChar char="•"/>
              <a:defRPr/>
            </a:lvl2pPr>
            <a:lvl3pPr marL="1371600" lvl="2" indent="-342900" algn="l">
              <a:lnSpc>
                <a:spcPct val="90000"/>
              </a:lnSpc>
              <a:spcBef>
                <a:spcPts val="291"/>
              </a:spcBef>
              <a:spcAft>
                <a:spcPts val="0"/>
              </a:spcAft>
              <a:buClr>
                <a:schemeClr val="dk1"/>
              </a:buClr>
              <a:buSzPts val="1800"/>
              <a:buChar char="•"/>
              <a:defRPr/>
            </a:lvl3pPr>
            <a:lvl4pPr marL="1828800" lvl="3" indent="-342900" algn="l">
              <a:lnSpc>
                <a:spcPct val="90000"/>
              </a:lnSpc>
              <a:spcBef>
                <a:spcPts val="291"/>
              </a:spcBef>
              <a:spcAft>
                <a:spcPts val="0"/>
              </a:spcAft>
              <a:buClr>
                <a:schemeClr val="dk1"/>
              </a:buClr>
              <a:buSzPts val="1800"/>
              <a:buChar char="•"/>
              <a:defRPr/>
            </a:lvl4pPr>
            <a:lvl5pPr marL="2286000" lvl="4" indent="-342900" algn="l">
              <a:lnSpc>
                <a:spcPct val="90000"/>
              </a:lnSpc>
              <a:spcBef>
                <a:spcPts val="291"/>
              </a:spcBef>
              <a:spcAft>
                <a:spcPts val="0"/>
              </a:spcAft>
              <a:buClr>
                <a:schemeClr val="dk1"/>
              </a:buClr>
              <a:buSzPts val="1800"/>
              <a:buChar char="•"/>
              <a:defRPr/>
            </a:lvl5pPr>
            <a:lvl6pPr marL="2743200" lvl="5" indent="-342900" algn="l">
              <a:lnSpc>
                <a:spcPct val="90000"/>
              </a:lnSpc>
              <a:spcBef>
                <a:spcPts val="291"/>
              </a:spcBef>
              <a:spcAft>
                <a:spcPts val="0"/>
              </a:spcAft>
              <a:buClr>
                <a:schemeClr val="dk1"/>
              </a:buClr>
              <a:buSzPts val="1800"/>
              <a:buChar char="•"/>
              <a:defRPr/>
            </a:lvl6pPr>
            <a:lvl7pPr marL="3200400" lvl="6" indent="-342900" algn="l">
              <a:lnSpc>
                <a:spcPct val="90000"/>
              </a:lnSpc>
              <a:spcBef>
                <a:spcPts val="291"/>
              </a:spcBef>
              <a:spcAft>
                <a:spcPts val="0"/>
              </a:spcAft>
              <a:buClr>
                <a:schemeClr val="dk1"/>
              </a:buClr>
              <a:buSzPts val="1800"/>
              <a:buChar char="•"/>
              <a:defRPr/>
            </a:lvl7pPr>
            <a:lvl8pPr marL="3657600" lvl="7" indent="-342900" algn="l">
              <a:lnSpc>
                <a:spcPct val="90000"/>
              </a:lnSpc>
              <a:spcBef>
                <a:spcPts val="291"/>
              </a:spcBef>
              <a:spcAft>
                <a:spcPts val="0"/>
              </a:spcAft>
              <a:buClr>
                <a:schemeClr val="dk1"/>
              </a:buClr>
              <a:buSzPts val="1800"/>
              <a:buChar char="•"/>
              <a:defRPr/>
            </a:lvl8pPr>
            <a:lvl9pPr marL="4114800" lvl="8" indent="-342900" algn="l">
              <a:lnSpc>
                <a:spcPct val="90000"/>
              </a:lnSpc>
              <a:spcBef>
                <a:spcPts val="291"/>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2697123" y="1941510"/>
            <a:ext cx="2264945" cy="9515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583"/>
              </a:spcBef>
              <a:spcAft>
                <a:spcPts val="0"/>
              </a:spcAft>
              <a:buClr>
                <a:schemeClr val="dk1"/>
              </a:buClr>
              <a:buSzPts val="1398"/>
              <a:buNone/>
              <a:defRPr sz="1398" b="1"/>
            </a:lvl1pPr>
            <a:lvl2pPr marL="914400" lvl="1" indent="-228600" algn="l">
              <a:lnSpc>
                <a:spcPct val="90000"/>
              </a:lnSpc>
              <a:spcBef>
                <a:spcPts val="291"/>
              </a:spcBef>
              <a:spcAft>
                <a:spcPts val="0"/>
              </a:spcAft>
              <a:buClr>
                <a:schemeClr val="dk1"/>
              </a:buClr>
              <a:buSzPts val="1165"/>
              <a:buNone/>
              <a:defRPr sz="1165" b="1"/>
            </a:lvl2pPr>
            <a:lvl3pPr marL="1371600" lvl="2" indent="-228600" algn="l">
              <a:lnSpc>
                <a:spcPct val="90000"/>
              </a:lnSpc>
              <a:spcBef>
                <a:spcPts val="291"/>
              </a:spcBef>
              <a:spcAft>
                <a:spcPts val="0"/>
              </a:spcAft>
              <a:buClr>
                <a:schemeClr val="dk1"/>
              </a:buClr>
              <a:buSzPts val="1049"/>
              <a:buNone/>
              <a:defRPr sz="1049" b="1"/>
            </a:lvl3pPr>
            <a:lvl4pPr marL="1828800" lvl="3" indent="-228600" algn="l">
              <a:lnSpc>
                <a:spcPct val="90000"/>
              </a:lnSpc>
              <a:spcBef>
                <a:spcPts val="291"/>
              </a:spcBef>
              <a:spcAft>
                <a:spcPts val="0"/>
              </a:spcAft>
              <a:buClr>
                <a:schemeClr val="dk1"/>
              </a:buClr>
              <a:buSzPts val="932"/>
              <a:buNone/>
              <a:defRPr sz="932" b="1"/>
            </a:lvl4pPr>
            <a:lvl5pPr marL="2286000" lvl="4" indent="-228600" algn="l">
              <a:lnSpc>
                <a:spcPct val="90000"/>
              </a:lnSpc>
              <a:spcBef>
                <a:spcPts val="291"/>
              </a:spcBef>
              <a:spcAft>
                <a:spcPts val="0"/>
              </a:spcAft>
              <a:buClr>
                <a:schemeClr val="dk1"/>
              </a:buClr>
              <a:buSzPts val="932"/>
              <a:buNone/>
              <a:defRPr sz="932" b="1"/>
            </a:lvl5pPr>
            <a:lvl6pPr marL="2743200" lvl="5" indent="-228600" algn="l">
              <a:lnSpc>
                <a:spcPct val="90000"/>
              </a:lnSpc>
              <a:spcBef>
                <a:spcPts val="291"/>
              </a:spcBef>
              <a:spcAft>
                <a:spcPts val="0"/>
              </a:spcAft>
              <a:buClr>
                <a:schemeClr val="dk1"/>
              </a:buClr>
              <a:buSzPts val="932"/>
              <a:buNone/>
              <a:defRPr sz="932" b="1"/>
            </a:lvl6pPr>
            <a:lvl7pPr marL="3200400" lvl="6" indent="-228600" algn="l">
              <a:lnSpc>
                <a:spcPct val="90000"/>
              </a:lnSpc>
              <a:spcBef>
                <a:spcPts val="291"/>
              </a:spcBef>
              <a:spcAft>
                <a:spcPts val="0"/>
              </a:spcAft>
              <a:buClr>
                <a:schemeClr val="dk1"/>
              </a:buClr>
              <a:buSzPts val="932"/>
              <a:buNone/>
              <a:defRPr sz="932" b="1"/>
            </a:lvl7pPr>
            <a:lvl8pPr marL="3657600" lvl="7" indent="-228600" algn="l">
              <a:lnSpc>
                <a:spcPct val="90000"/>
              </a:lnSpc>
              <a:spcBef>
                <a:spcPts val="291"/>
              </a:spcBef>
              <a:spcAft>
                <a:spcPts val="0"/>
              </a:spcAft>
              <a:buClr>
                <a:schemeClr val="dk1"/>
              </a:buClr>
              <a:buSzPts val="932"/>
              <a:buNone/>
              <a:defRPr sz="932" b="1"/>
            </a:lvl8pPr>
            <a:lvl9pPr marL="4114800" lvl="8" indent="-228600" algn="l">
              <a:lnSpc>
                <a:spcPct val="90000"/>
              </a:lnSpc>
              <a:spcBef>
                <a:spcPts val="291"/>
              </a:spcBef>
              <a:spcAft>
                <a:spcPts val="0"/>
              </a:spcAft>
              <a:buClr>
                <a:schemeClr val="dk1"/>
              </a:buClr>
              <a:buSzPts val="932"/>
              <a:buNone/>
              <a:defRPr sz="932" b="1"/>
            </a:lvl9pPr>
          </a:lstStyle>
          <a:p>
            <a:endParaRPr/>
          </a:p>
        </p:txBody>
      </p:sp>
      <p:sp>
        <p:nvSpPr>
          <p:cNvPr id="45" name="Google Shape;45;p7"/>
          <p:cNvSpPr txBox="1">
            <a:spLocks noGrp="1"/>
          </p:cNvSpPr>
          <p:nvPr>
            <p:ph type="body" idx="4"/>
          </p:nvPr>
        </p:nvSpPr>
        <p:spPr>
          <a:xfrm>
            <a:off x="2697123" y="2893014"/>
            <a:ext cx="2264945" cy="42551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83"/>
              </a:spcBef>
              <a:spcAft>
                <a:spcPts val="0"/>
              </a:spcAft>
              <a:buClr>
                <a:schemeClr val="dk1"/>
              </a:buClr>
              <a:buSzPts val="1800"/>
              <a:buChar char="•"/>
              <a:defRPr/>
            </a:lvl1pPr>
            <a:lvl2pPr marL="914400" lvl="1" indent="-342900" algn="l">
              <a:lnSpc>
                <a:spcPct val="90000"/>
              </a:lnSpc>
              <a:spcBef>
                <a:spcPts val="291"/>
              </a:spcBef>
              <a:spcAft>
                <a:spcPts val="0"/>
              </a:spcAft>
              <a:buClr>
                <a:schemeClr val="dk1"/>
              </a:buClr>
              <a:buSzPts val="1800"/>
              <a:buChar char="•"/>
              <a:defRPr/>
            </a:lvl2pPr>
            <a:lvl3pPr marL="1371600" lvl="2" indent="-342900" algn="l">
              <a:lnSpc>
                <a:spcPct val="90000"/>
              </a:lnSpc>
              <a:spcBef>
                <a:spcPts val="291"/>
              </a:spcBef>
              <a:spcAft>
                <a:spcPts val="0"/>
              </a:spcAft>
              <a:buClr>
                <a:schemeClr val="dk1"/>
              </a:buClr>
              <a:buSzPts val="1800"/>
              <a:buChar char="•"/>
              <a:defRPr/>
            </a:lvl3pPr>
            <a:lvl4pPr marL="1828800" lvl="3" indent="-342900" algn="l">
              <a:lnSpc>
                <a:spcPct val="90000"/>
              </a:lnSpc>
              <a:spcBef>
                <a:spcPts val="291"/>
              </a:spcBef>
              <a:spcAft>
                <a:spcPts val="0"/>
              </a:spcAft>
              <a:buClr>
                <a:schemeClr val="dk1"/>
              </a:buClr>
              <a:buSzPts val="1800"/>
              <a:buChar char="•"/>
              <a:defRPr/>
            </a:lvl4pPr>
            <a:lvl5pPr marL="2286000" lvl="4" indent="-342900" algn="l">
              <a:lnSpc>
                <a:spcPct val="90000"/>
              </a:lnSpc>
              <a:spcBef>
                <a:spcPts val="291"/>
              </a:spcBef>
              <a:spcAft>
                <a:spcPts val="0"/>
              </a:spcAft>
              <a:buClr>
                <a:schemeClr val="dk1"/>
              </a:buClr>
              <a:buSzPts val="1800"/>
              <a:buChar char="•"/>
              <a:defRPr/>
            </a:lvl5pPr>
            <a:lvl6pPr marL="2743200" lvl="5" indent="-342900" algn="l">
              <a:lnSpc>
                <a:spcPct val="90000"/>
              </a:lnSpc>
              <a:spcBef>
                <a:spcPts val="291"/>
              </a:spcBef>
              <a:spcAft>
                <a:spcPts val="0"/>
              </a:spcAft>
              <a:buClr>
                <a:schemeClr val="dk1"/>
              </a:buClr>
              <a:buSzPts val="1800"/>
              <a:buChar char="•"/>
              <a:defRPr/>
            </a:lvl6pPr>
            <a:lvl7pPr marL="3200400" lvl="6" indent="-342900" algn="l">
              <a:lnSpc>
                <a:spcPct val="90000"/>
              </a:lnSpc>
              <a:spcBef>
                <a:spcPts val="291"/>
              </a:spcBef>
              <a:spcAft>
                <a:spcPts val="0"/>
              </a:spcAft>
              <a:buClr>
                <a:schemeClr val="dk1"/>
              </a:buClr>
              <a:buSzPts val="1800"/>
              <a:buChar char="•"/>
              <a:defRPr/>
            </a:lvl7pPr>
            <a:lvl8pPr marL="3657600" lvl="7" indent="-342900" algn="l">
              <a:lnSpc>
                <a:spcPct val="90000"/>
              </a:lnSpc>
              <a:spcBef>
                <a:spcPts val="291"/>
              </a:spcBef>
              <a:spcAft>
                <a:spcPts val="0"/>
              </a:spcAft>
              <a:buClr>
                <a:schemeClr val="dk1"/>
              </a:buClr>
              <a:buSzPts val="1800"/>
              <a:buChar char="•"/>
              <a:defRPr/>
            </a:lvl8pPr>
            <a:lvl9pPr marL="4114800" lvl="8" indent="-342900" algn="l">
              <a:lnSpc>
                <a:spcPct val="90000"/>
              </a:lnSpc>
              <a:spcBef>
                <a:spcPts val="291"/>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7"/>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7"/>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66276" y="421671"/>
            <a:ext cx="4595098" cy="15308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8"/>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8"/>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9"/>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9"/>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366970" y="528002"/>
            <a:ext cx="1718306" cy="184800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64"/>
              <a:buFont typeface="Calibri"/>
              <a:buNone/>
              <a:defRPr sz="186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2264945" y="1140341"/>
            <a:ext cx="2697123" cy="5628360"/>
          </a:xfrm>
          <a:prstGeom prst="rect">
            <a:avLst/>
          </a:prstGeom>
          <a:noFill/>
          <a:ln>
            <a:noFill/>
          </a:ln>
        </p:spPr>
        <p:txBody>
          <a:bodyPr spcFirstLastPara="1" wrap="square" lIns="91425" tIns="45700" rIns="91425" bIns="45700" anchor="t" anchorCtr="0">
            <a:normAutofit/>
          </a:bodyPr>
          <a:lstStyle>
            <a:lvl1pPr marL="457200" lvl="0" indent="-346964" algn="l">
              <a:lnSpc>
                <a:spcPct val="90000"/>
              </a:lnSpc>
              <a:spcBef>
                <a:spcPts val="583"/>
              </a:spcBef>
              <a:spcAft>
                <a:spcPts val="0"/>
              </a:spcAft>
              <a:buClr>
                <a:schemeClr val="dk1"/>
              </a:buClr>
              <a:buSzPts val="1864"/>
              <a:buChar char="•"/>
              <a:defRPr sz="1864"/>
            </a:lvl1pPr>
            <a:lvl2pPr marL="914400" lvl="1" indent="-332168" algn="l">
              <a:lnSpc>
                <a:spcPct val="90000"/>
              </a:lnSpc>
              <a:spcBef>
                <a:spcPts val="291"/>
              </a:spcBef>
              <a:spcAft>
                <a:spcPts val="0"/>
              </a:spcAft>
              <a:buClr>
                <a:schemeClr val="dk1"/>
              </a:buClr>
              <a:buSzPts val="1631"/>
              <a:buChar char="•"/>
              <a:defRPr sz="1631"/>
            </a:lvl2pPr>
            <a:lvl3pPr marL="1371600" lvl="2" indent="-317372" algn="l">
              <a:lnSpc>
                <a:spcPct val="90000"/>
              </a:lnSpc>
              <a:spcBef>
                <a:spcPts val="291"/>
              </a:spcBef>
              <a:spcAft>
                <a:spcPts val="0"/>
              </a:spcAft>
              <a:buClr>
                <a:schemeClr val="dk1"/>
              </a:buClr>
              <a:buSzPts val="1398"/>
              <a:buChar char="•"/>
              <a:defRPr sz="1398"/>
            </a:lvl3pPr>
            <a:lvl4pPr marL="1828800" lvl="3" indent="-302577" algn="l">
              <a:lnSpc>
                <a:spcPct val="90000"/>
              </a:lnSpc>
              <a:spcBef>
                <a:spcPts val="291"/>
              </a:spcBef>
              <a:spcAft>
                <a:spcPts val="0"/>
              </a:spcAft>
              <a:buClr>
                <a:schemeClr val="dk1"/>
              </a:buClr>
              <a:buSzPts val="1165"/>
              <a:buChar char="•"/>
              <a:defRPr sz="1165"/>
            </a:lvl4pPr>
            <a:lvl5pPr marL="2286000" lvl="4" indent="-302577" algn="l">
              <a:lnSpc>
                <a:spcPct val="90000"/>
              </a:lnSpc>
              <a:spcBef>
                <a:spcPts val="291"/>
              </a:spcBef>
              <a:spcAft>
                <a:spcPts val="0"/>
              </a:spcAft>
              <a:buClr>
                <a:schemeClr val="dk1"/>
              </a:buClr>
              <a:buSzPts val="1165"/>
              <a:buChar char="•"/>
              <a:defRPr sz="1165"/>
            </a:lvl5pPr>
            <a:lvl6pPr marL="2743200" lvl="5" indent="-302577" algn="l">
              <a:lnSpc>
                <a:spcPct val="90000"/>
              </a:lnSpc>
              <a:spcBef>
                <a:spcPts val="291"/>
              </a:spcBef>
              <a:spcAft>
                <a:spcPts val="0"/>
              </a:spcAft>
              <a:buClr>
                <a:schemeClr val="dk1"/>
              </a:buClr>
              <a:buSzPts val="1165"/>
              <a:buChar char="•"/>
              <a:defRPr sz="1165"/>
            </a:lvl6pPr>
            <a:lvl7pPr marL="3200400" lvl="6" indent="-302577" algn="l">
              <a:lnSpc>
                <a:spcPct val="90000"/>
              </a:lnSpc>
              <a:spcBef>
                <a:spcPts val="291"/>
              </a:spcBef>
              <a:spcAft>
                <a:spcPts val="0"/>
              </a:spcAft>
              <a:buClr>
                <a:schemeClr val="dk1"/>
              </a:buClr>
              <a:buSzPts val="1165"/>
              <a:buChar char="•"/>
              <a:defRPr sz="1165"/>
            </a:lvl7pPr>
            <a:lvl8pPr marL="3657600" lvl="7" indent="-302577" algn="l">
              <a:lnSpc>
                <a:spcPct val="90000"/>
              </a:lnSpc>
              <a:spcBef>
                <a:spcPts val="291"/>
              </a:spcBef>
              <a:spcAft>
                <a:spcPts val="0"/>
              </a:spcAft>
              <a:buClr>
                <a:schemeClr val="dk1"/>
              </a:buClr>
              <a:buSzPts val="1165"/>
              <a:buChar char="•"/>
              <a:defRPr sz="1165"/>
            </a:lvl8pPr>
            <a:lvl9pPr marL="4114800" lvl="8" indent="-302577" algn="l">
              <a:lnSpc>
                <a:spcPct val="90000"/>
              </a:lnSpc>
              <a:spcBef>
                <a:spcPts val="291"/>
              </a:spcBef>
              <a:spcAft>
                <a:spcPts val="0"/>
              </a:spcAft>
              <a:buClr>
                <a:schemeClr val="dk1"/>
              </a:buClr>
              <a:buSzPts val="1165"/>
              <a:buChar char="•"/>
              <a:defRPr sz="1165"/>
            </a:lvl9pPr>
          </a:lstStyle>
          <a:p>
            <a:endParaRPr/>
          </a:p>
        </p:txBody>
      </p:sp>
      <p:sp>
        <p:nvSpPr>
          <p:cNvPr id="61" name="Google Shape;61;p10"/>
          <p:cNvSpPr txBox="1">
            <a:spLocks noGrp="1"/>
          </p:cNvSpPr>
          <p:nvPr>
            <p:ph type="body" idx="2"/>
          </p:nvPr>
        </p:nvSpPr>
        <p:spPr>
          <a:xfrm>
            <a:off x="366970" y="2376011"/>
            <a:ext cx="1718306" cy="44018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83"/>
              </a:spcBef>
              <a:spcAft>
                <a:spcPts val="0"/>
              </a:spcAft>
              <a:buClr>
                <a:schemeClr val="dk1"/>
              </a:buClr>
              <a:buSzPts val="932"/>
              <a:buNone/>
              <a:defRPr sz="932"/>
            </a:lvl1pPr>
            <a:lvl2pPr marL="914400" lvl="1" indent="-228600" algn="l">
              <a:lnSpc>
                <a:spcPct val="90000"/>
              </a:lnSpc>
              <a:spcBef>
                <a:spcPts val="291"/>
              </a:spcBef>
              <a:spcAft>
                <a:spcPts val="0"/>
              </a:spcAft>
              <a:buClr>
                <a:schemeClr val="dk1"/>
              </a:buClr>
              <a:buSzPts val="816"/>
              <a:buNone/>
              <a:defRPr sz="816"/>
            </a:lvl2pPr>
            <a:lvl3pPr marL="1371600" lvl="2" indent="-228600" algn="l">
              <a:lnSpc>
                <a:spcPct val="90000"/>
              </a:lnSpc>
              <a:spcBef>
                <a:spcPts val="291"/>
              </a:spcBef>
              <a:spcAft>
                <a:spcPts val="0"/>
              </a:spcAft>
              <a:buClr>
                <a:schemeClr val="dk1"/>
              </a:buClr>
              <a:buSzPts val="699"/>
              <a:buNone/>
              <a:defRPr sz="699"/>
            </a:lvl3pPr>
            <a:lvl4pPr marL="1828800" lvl="3" indent="-228600" algn="l">
              <a:lnSpc>
                <a:spcPct val="90000"/>
              </a:lnSpc>
              <a:spcBef>
                <a:spcPts val="291"/>
              </a:spcBef>
              <a:spcAft>
                <a:spcPts val="0"/>
              </a:spcAft>
              <a:buClr>
                <a:schemeClr val="dk1"/>
              </a:buClr>
              <a:buSzPts val="583"/>
              <a:buNone/>
              <a:defRPr sz="583"/>
            </a:lvl4pPr>
            <a:lvl5pPr marL="2286000" lvl="4" indent="-228600" algn="l">
              <a:lnSpc>
                <a:spcPct val="90000"/>
              </a:lnSpc>
              <a:spcBef>
                <a:spcPts val="291"/>
              </a:spcBef>
              <a:spcAft>
                <a:spcPts val="0"/>
              </a:spcAft>
              <a:buClr>
                <a:schemeClr val="dk1"/>
              </a:buClr>
              <a:buSzPts val="583"/>
              <a:buNone/>
              <a:defRPr sz="583"/>
            </a:lvl5pPr>
            <a:lvl6pPr marL="2743200" lvl="5" indent="-228600" algn="l">
              <a:lnSpc>
                <a:spcPct val="90000"/>
              </a:lnSpc>
              <a:spcBef>
                <a:spcPts val="291"/>
              </a:spcBef>
              <a:spcAft>
                <a:spcPts val="0"/>
              </a:spcAft>
              <a:buClr>
                <a:schemeClr val="dk1"/>
              </a:buClr>
              <a:buSzPts val="583"/>
              <a:buNone/>
              <a:defRPr sz="583"/>
            </a:lvl6pPr>
            <a:lvl7pPr marL="3200400" lvl="6" indent="-228600" algn="l">
              <a:lnSpc>
                <a:spcPct val="90000"/>
              </a:lnSpc>
              <a:spcBef>
                <a:spcPts val="291"/>
              </a:spcBef>
              <a:spcAft>
                <a:spcPts val="0"/>
              </a:spcAft>
              <a:buClr>
                <a:schemeClr val="dk1"/>
              </a:buClr>
              <a:buSzPts val="583"/>
              <a:buNone/>
              <a:defRPr sz="583"/>
            </a:lvl7pPr>
            <a:lvl8pPr marL="3657600" lvl="7" indent="-228600" algn="l">
              <a:lnSpc>
                <a:spcPct val="90000"/>
              </a:lnSpc>
              <a:spcBef>
                <a:spcPts val="291"/>
              </a:spcBef>
              <a:spcAft>
                <a:spcPts val="0"/>
              </a:spcAft>
              <a:buClr>
                <a:schemeClr val="dk1"/>
              </a:buClr>
              <a:buSzPts val="583"/>
              <a:buNone/>
              <a:defRPr sz="583"/>
            </a:lvl8pPr>
            <a:lvl9pPr marL="4114800" lvl="8" indent="-228600" algn="l">
              <a:lnSpc>
                <a:spcPct val="90000"/>
              </a:lnSpc>
              <a:spcBef>
                <a:spcPts val="291"/>
              </a:spcBef>
              <a:spcAft>
                <a:spcPts val="0"/>
              </a:spcAft>
              <a:buClr>
                <a:schemeClr val="dk1"/>
              </a:buClr>
              <a:buSzPts val="583"/>
              <a:buNone/>
              <a:defRPr sz="583"/>
            </a:lvl9pPr>
          </a:lstStyle>
          <a:p>
            <a:endParaRPr/>
          </a:p>
        </p:txBody>
      </p:sp>
      <p:sp>
        <p:nvSpPr>
          <p:cNvPr id="62" name="Google Shape;62;p10"/>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10"/>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10"/>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66970" y="528002"/>
            <a:ext cx="1718306" cy="184800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64"/>
              <a:buFont typeface="Calibri"/>
              <a:buNone/>
              <a:defRPr sz="186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a:spLocks noGrp="1"/>
          </p:cNvSpPr>
          <p:nvPr>
            <p:ph type="pic" idx="2"/>
          </p:nvPr>
        </p:nvSpPr>
        <p:spPr>
          <a:xfrm>
            <a:off x="2264945" y="1140341"/>
            <a:ext cx="2697123" cy="562836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83"/>
              </a:spcBef>
              <a:spcAft>
                <a:spcPts val="0"/>
              </a:spcAft>
              <a:buClr>
                <a:schemeClr val="dk1"/>
              </a:buClr>
              <a:buSzPts val="1864"/>
              <a:buFont typeface="Arial"/>
              <a:buNone/>
              <a:defRPr sz="1864" b="0" i="0" u="none" strike="noStrike" cap="none">
                <a:solidFill>
                  <a:schemeClr val="dk1"/>
                </a:solidFill>
                <a:latin typeface="Calibri"/>
                <a:ea typeface="Calibri"/>
                <a:cs typeface="Calibri"/>
                <a:sym typeface="Calibri"/>
              </a:defRPr>
            </a:lvl1pPr>
            <a:lvl2pPr marR="0" lvl="1" algn="l" rtl="0">
              <a:lnSpc>
                <a:spcPct val="90000"/>
              </a:lnSpc>
              <a:spcBef>
                <a:spcPts val="291"/>
              </a:spcBef>
              <a:spcAft>
                <a:spcPts val="0"/>
              </a:spcAft>
              <a:buClr>
                <a:schemeClr val="dk1"/>
              </a:buClr>
              <a:buSzPts val="1631"/>
              <a:buFont typeface="Arial"/>
              <a:buNone/>
              <a:defRPr sz="1631" b="0" i="0" u="none" strike="noStrike" cap="none">
                <a:solidFill>
                  <a:schemeClr val="dk1"/>
                </a:solidFill>
                <a:latin typeface="Calibri"/>
                <a:ea typeface="Calibri"/>
                <a:cs typeface="Calibri"/>
                <a:sym typeface="Calibri"/>
              </a:defRPr>
            </a:lvl2pPr>
            <a:lvl3pPr marR="0" lvl="2" algn="l" rtl="0">
              <a:lnSpc>
                <a:spcPct val="90000"/>
              </a:lnSpc>
              <a:spcBef>
                <a:spcPts val="291"/>
              </a:spcBef>
              <a:spcAft>
                <a:spcPts val="0"/>
              </a:spcAft>
              <a:buClr>
                <a:schemeClr val="dk1"/>
              </a:buClr>
              <a:buSzPts val="1398"/>
              <a:buFont typeface="Arial"/>
              <a:buNone/>
              <a:defRPr sz="1398" b="0" i="0" u="none" strike="noStrike" cap="none">
                <a:solidFill>
                  <a:schemeClr val="dk1"/>
                </a:solidFill>
                <a:latin typeface="Calibri"/>
                <a:ea typeface="Calibri"/>
                <a:cs typeface="Calibri"/>
                <a:sym typeface="Calibri"/>
              </a:defRPr>
            </a:lvl3pPr>
            <a:lvl4pPr marR="0" lvl="3" algn="l" rtl="0">
              <a:lnSpc>
                <a:spcPct val="90000"/>
              </a:lnSpc>
              <a:spcBef>
                <a:spcPts val="291"/>
              </a:spcBef>
              <a:spcAft>
                <a:spcPts val="0"/>
              </a:spcAft>
              <a:buClr>
                <a:schemeClr val="dk1"/>
              </a:buClr>
              <a:buSzPts val="1165"/>
              <a:buFont typeface="Arial"/>
              <a:buNone/>
              <a:defRPr sz="1165" b="0" i="0" u="none" strike="noStrike" cap="none">
                <a:solidFill>
                  <a:schemeClr val="dk1"/>
                </a:solidFill>
                <a:latin typeface="Calibri"/>
                <a:ea typeface="Calibri"/>
                <a:cs typeface="Calibri"/>
                <a:sym typeface="Calibri"/>
              </a:defRPr>
            </a:lvl4pPr>
            <a:lvl5pPr marR="0" lvl="4" algn="l" rtl="0">
              <a:lnSpc>
                <a:spcPct val="90000"/>
              </a:lnSpc>
              <a:spcBef>
                <a:spcPts val="291"/>
              </a:spcBef>
              <a:spcAft>
                <a:spcPts val="0"/>
              </a:spcAft>
              <a:buClr>
                <a:schemeClr val="dk1"/>
              </a:buClr>
              <a:buSzPts val="1165"/>
              <a:buFont typeface="Arial"/>
              <a:buNone/>
              <a:defRPr sz="1165" b="0" i="0" u="none" strike="noStrike" cap="none">
                <a:solidFill>
                  <a:schemeClr val="dk1"/>
                </a:solidFill>
                <a:latin typeface="Calibri"/>
                <a:ea typeface="Calibri"/>
                <a:cs typeface="Calibri"/>
                <a:sym typeface="Calibri"/>
              </a:defRPr>
            </a:lvl5pPr>
            <a:lvl6pPr marR="0" lvl="5" algn="l" rtl="0">
              <a:lnSpc>
                <a:spcPct val="90000"/>
              </a:lnSpc>
              <a:spcBef>
                <a:spcPts val="291"/>
              </a:spcBef>
              <a:spcAft>
                <a:spcPts val="0"/>
              </a:spcAft>
              <a:buClr>
                <a:schemeClr val="dk1"/>
              </a:buClr>
              <a:buSzPts val="1165"/>
              <a:buFont typeface="Arial"/>
              <a:buNone/>
              <a:defRPr sz="1165" b="0" i="0" u="none" strike="noStrike" cap="none">
                <a:solidFill>
                  <a:schemeClr val="dk1"/>
                </a:solidFill>
                <a:latin typeface="Calibri"/>
                <a:ea typeface="Calibri"/>
                <a:cs typeface="Calibri"/>
                <a:sym typeface="Calibri"/>
              </a:defRPr>
            </a:lvl6pPr>
            <a:lvl7pPr marR="0" lvl="6" algn="l" rtl="0">
              <a:lnSpc>
                <a:spcPct val="90000"/>
              </a:lnSpc>
              <a:spcBef>
                <a:spcPts val="291"/>
              </a:spcBef>
              <a:spcAft>
                <a:spcPts val="0"/>
              </a:spcAft>
              <a:buClr>
                <a:schemeClr val="dk1"/>
              </a:buClr>
              <a:buSzPts val="1165"/>
              <a:buFont typeface="Arial"/>
              <a:buNone/>
              <a:defRPr sz="1165" b="0" i="0" u="none" strike="noStrike" cap="none">
                <a:solidFill>
                  <a:schemeClr val="dk1"/>
                </a:solidFill>
                <a:latin typeface="Calibri"/>
                <a:ea typeface="Calibri"/>
                <a:cs typeface="Calibri"/>
                <a:sym typeface="Calibri"/>
              </a:defRPr>
            </a:lvl7pPr>
            <a:lvl8pPr marR="0" lvl="7" algn="l" rtl="0">
              <a:lnSpc>
                <a:spcPct val="90000"/>
              </a:lnSpc>
              <a:spcBef>
                <a:spcPts val="291"/>
              </a:spcBef>
              <a:spcAft>
                <a:spcPts val="0"/>
              </a:spcAft>
              <a:buClr>
                <a:schemeClr val="dk1"/>
              </a:buClr>
              <a:buSzPts val="1165"/>
              <a:buFont typeface="Arial"/>
              <a:buNone/>
              <a:defRPr sz="1165" b="0" i="0" u="none" strike="noStrike" cap="none">
                <a:solidFill>
                  <a:schemeClr val="dk1"/>
                </a:solidFill>
                <a:latin typeface="Calibri"/>
                <a:ea typeface="Calibri"/>
                <a:cs typeface="Calibri"/>
                <a:sym typeface="Calibri"/>
              </a:defRPr>
            </a:lvl8pPr>
            <a:lvl9pPr marR="0" lvl="8" algn="l" rtl="0">
              <a:lnSpc>
                <a:spcPct val="90000"/>
              </a:lnSpc>
              <a:spcBef>
                <a:spcPts val="291"/>
              </a:spcBef>
              <a:spcAft>
                <a:spcPts val="0"/>
              </a:spcAft>
              <a:buClr>
                <a:schemeClr val="dk1"/>
              </a:buClr>
              <a:buSzPts val="1165"/>
              <a:buFont typeface="Arial"/>
              <a:buNone/>
              <a:defRPr sz="1165" b="0" i="0" u="none" strike="noStrike" cap="none">
                <a:solidFill>
                  <a:schemeClr val="dk1"/>
                </a:solidFill>
                <a:latin typeface="Calibri"/>
                <a:ea typeface="Calibri"/>
                <a:cs typeface="Calibri"/>
                <a:sym typeface="Calibri"/>
              </a:defRPr>
            </a:lvl9pPr>
          </a:lstStyle>
          <a:p>
            <a:endParaRPr dirty="0"/>
          </a:p>
        </p:txBody>
      </p:sp>
      <p:sp>
        <p:nvSpPr>
          <p:cNvPr id="68" name="Google Shape;68;p11"/>
          <p:cNvSpPr txBox="1">
            <a:spLocks noGrp="1"/>
          </p:cNvSpPr>
          <p:nvPr>
            <p:ph type="body" idx="1"/>
          </p:nvPr>
        </p:nvSpPr>
        <p:spPr>
          <a:xfrm>
            <a:off x="366970" y="2376011"/>
            <a:ext cx="1718306" cy="44018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83"/>
              </a:spcBef>
              <a:spcAft>
                <a:spcPts val="0"/>
              </a:spcAft>
              <a:buClr>
                <a:schemeClr val="dk1"/>
              </a:buClr>
              <a:buSzPts val="932"/>
              <a:buNone/>
              <a:defRPr sz="932"/>
            </a:lvl1pPr>
            <a:lvl2pPr marL="914400" lvl="1" indent="-228600" algn="l">
              <a:lnSpc>
                <a:spcPct val="90000"/>
              </a:lnSpc>
              <a:spcBef>
                <a:spcPts val="291"/>
              </a:spcBef>
              <a:spcAft>
                <a:spcPts val="0"/>
              </a:spcAft>
              <a:buClr>
                <a:schemeClr val="dk1"/>
              </a:buClr>
              <a:buSzPts val="816"/>
              <a:buNone/>
              <a:defRPr sz="816"/>
            </a:lvl2pPr>
            <a:lvl3pPr marL="1371600" lvl="2" indent="-228600" algn="l">
              <a:lnSpc>
                <a:spcPct val="90000"/>
              </a:lnSpc>
              <a:spcBef>
                <a:spcPts val="291"/>
              </a:spcBef>
              <a:spcAft>
                <a:spcPts val="0"/>
              </a:spcAft>
              <a:buClr>
                <a:schemeClr val="dk1"/>
              </a:buClr>
              <a:buSzPts val="699"/>
              <a:buNone/>
              <a:defRPr sz="699"/>
            </a:lvl3pPr>
            <a:lvl4pPr marL="1828800" lvl="3" indent="-228600" algn="l">
              <a:lnSpc>
                <a:spcPct val="90000"/>
              </a:lnSpc>
              <a:spcBef>
                <a:spcPts val="291"/>
              </a:spcBef>
              <a:spcAft>
                <a:spcPts val="0"/>
              </a:spcAft>
              <a:buClr>
                <a:schemeClr val="dk1"/>
              </a:buClr>
              <a:buSzPts val="583"/>
              <a:buNone/>
              <a:defRPr sz="583"/>
            </a:lvl4pPr>
            <a:lvl5pPr marL="2286000" lvl="4" indent="-228600" algn="l">
              <a:lnSpc>
                <a:spcPct val="90000"/>
              </a:lnSpc>
              <a:spcBef>
                <a:spcPts val="291"/>
              </a:spcBef>
              <a:spcAft>
                <a:spcPts val="0"/>
              </a:spcAft>
              <a:buClr>
                <a:schemeClr val="dk1"/>
              </a:buClr>
              <a:buSzPts val="583"/>
              <a:buNone/>
              <a:defRPr sz="583"/>
            </a:lvl5pPr>
            <a:lvl6pPr marL="2743200" lvl="5" indent="-228600" algn="l">
              <a:lnSpc>
                <a:spcPct val="90000"/>
              </a:lnSpc>
              <a:spcBef>
                <a:spcPts val="291"/>
              </a:spcBef>
              <a:spcAft>
                <a:spcPts val="0"/>
              </a:spcAft>
              <a:buClr>
                <a:schemeClr val="dk1"/>
              </a:buClr>
              <a:buSzPts val="583"/>
              <a:buNone/>
              <a:defRPr sz="583"/>
            </a:lvl6pPr>
            <a:lvl7pPr marL="3200400" lvl="6" indent="-228600" algn="l">
              <a:lnSpc>
                <a:spcPct val="90000"/>
              </a:lnSpc>
              <a:spcBef>
                <a:spcPts val="291"/>
              </a:spcBef>
              <a:spcAft>
                <a:spcPts val="0"/>
              </a:spcAft>
              <a:buClr>
                <a:schemeClr val="dk1"/>
              </a:buClr>
              <a:buSzPts val="583"/>
              <a:buNone/>
              <a:defRPr sz="583"/>
            </a:lvl7pPr>
            <a:lvl8pPr marL="3657600" lvl="7" indent="-228600" algn="l">
              <a:lnSpc>
                <a:spcPct val="90000"/>
              </a:lnSpc>
              <a:spcBef>
                <a:spcPts val="291"/>
              </a:spcBef>
              <a:spcAft>
                <a:spcPts val="0"/>
              </a:spcAft>
              <a:buClr>
                <a:schemeClr val="dk1"/>
              </a:buClr>
              <a:buSzPts val="583"/>
              <a:buNone/>
              <a:defRPr sz="583"/>
            </a:lvl8pPr>
            <a:lvl9pPr marL="4114800" lvl="8" indent="-228600" algn="l">
              <a:lnSpc>
                <a:spcPct val="90000"/>
              </a:lnSpc>
              <a:spcBef>
                <a:spcPts val="291"/>
              </a:spcBef>
              <a:spcAft>
                <a:spcPts val="0"/>
              </a:spcAft>
              <a:buClr>
                <a:schemeClr val="dk1"/>
              </a:buClr>
              <a:buSzPts val="583"/>
              <a:buNone/>
              <a:defRPr sz="583"/>
            </a:lvl9pPr>
          </a:lstStyle>
          <a:p>
            <a:endParaRPr/>
          </a:p>
        </p:txBody>
      </p:sp>
      <p:sp>
        <p:nvSpPr>
          <p:cNvPr id="69" name="Google Shape;69;p11"/>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11"/>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11"/>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66276" y="421671"/>
            <a:ext cx="4595098" cy="15308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563"/>
              <a:buFont typeface="Calibri"/>
              <a:buNone/>
              <a:defRPr sz="256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366276" y="2108344"/>
            <a:ext cx="4595098" cy="5025191"/>
          </a:xfrm>
          <a:prstGeom prst="rect">
            <a:avLst/>
          </a:prstGeom>
          <a:noFill/>
          <a:ln>
            <a:noFill/>
          </a:ln>
        </p:spPr>
        <p:txBody>
          <a:bodyPr spcFirstLastPara="1" wrap="square" lIns="91425" tIns="45700" rIns="91425" bIns="45700" anchor="t" anchorCtr="0">
            <a:normAutofit/>
          </a:bodyPr>
          <a:lstStyle>
            <a:lvl1pPr marL="457200" marR="0" lvl="0" indent="-332168" algn="l" rtl="0">
              <a:lnSpc>
                <a:spcPct val="90000"/>
              </a:lnSpc>
              <a:spcBef>
                <a:spcPts val="583"/>
              </a:spcBef>
              <a:spcAft>
                <a:spcPts val="0"/>
              </a:spcAft>
              <a:buClr>
                <a:schemeClr val="dk1"/>
              </a:buClr>
              <a:buSzPts val="1631"/>
              <a:buFont typeface="Arial"/>
              <a:buChar char="•"/>
              <a:defRPr sz="1631" b="0" i="0" u="none" strike="noStrike" cap="none">
                <a:solidFill>
                  <a:schemeClr val="dk1"/>
                </a:solidFill>
                <a:latin typeface="Calibri"/>
                <a:ea typeface="Calibri"/>
                <a:cs typeface="Calibri"/>
                <a:sym typeface="Calibri"/>
              </a:defRPr>
            </a:lvl1pPr>
            <a:lvl2pPr marL="914400" marR="0" lvl="1" indent="-317372" algn="l" rtl="0">
              <a:lnSpc>
                <a:spcPct val="90000"/>
              </a:lnSpc>
              <a:spcBef>
                <a:spcPts val="291"/>
              </a:spcBef>
              <a:spcAft>
                <a:spcPts val="0"/>
              </a:spcAft>
              <a:buClr>
                <a:schemeClr val="dk1"/>
              </a:buClr>
              <a:buSzPts val="1398"/>
              <a:buFont typeface="Arial"/>
              <a:buChar char="•"/>
              <a:defRPr sz="1398" b="0" i="0" u="none" strike="noStrike" cap="none">
                <a:solidFill>
                  <a:schemeClr val="dk1"/>
                </a:solidFill>
                <a:latin typeface="Calibri"/>
                <a:ea typeface="Calibri"/>
                <a:cs typeface="Calibri"/>
                <a:sym typeface="Calibri"/>
              </a:defRPr>
            </a:lvl2pPr>
            <a:lvl3pPr marL="1371600" marR="0" lvl="2" indent="-302577" algn="l" rtl="0">
              <a:lnSpc>
                <a:spcPct val="90000"/>
              </a:lnSpc>
              <a:spcBef>
                <a:spcPts val="291"/>
              </a:spcBef>
              <a:spcAft>
                <a:spcPts val="0"/>
              </a:spcAft>
              <a:buClr>
                <a:schemeClr val="dk1"/>
              </a:buClr>
              <a:buSzPts val="1165"/>
              <a:buFont typeface="Arial"/>
              <a:buChar char="•"/>
              <a:defRPr sz="1165" b="0" i="0" u="none" strike="noStrike" cap="none">
                <a:solidFill>
                  <a:schemeClr val="dk1"/>
                </a:solidFill>
                <a:latin typeface="Calibri"/>
                <a:ea typeface="Calibri"/>
                <a:cs typeface="Calibri"/>
                <a:sym typeface="Calibri"/>
              </a:defRPr>
            </a:lvl3pPr>
            <a:lvl4pPr marL="1828800" marR="0" lvl="3" indent="-295211" algn="l" rtl="0">
              <a:lnSpc>
                <a:spcPct val="90000"/>
              </a:lnSpc>
              <a:spcBef>
                <a:spcPts val="291"/>
              </a:spcBef>
              <a:spcAft>
                <a:spcPts val="0"/>
              </a:spcAft>
              <a:buClr>
                <a:schemeClr val="dk1"/>
              </a:buClr>
              <a:buSzPts val="1049"/>
              <a:buFont typeface="Arial"/>
              <a:buChar char="•"/>
              <a:defRPr sz="1049" b="0" i="0" u="none" strike="noStrike" cap="none">
                <a:solidFill>
                  <a:schemeClr val="dk1"/>
                </a:solidFill>
                <a:latin typeface="Calibri"/>
                <a:ea typeface="Calibri"/>
                <a:cs typeface="Calibri"/>
                <a:sym typeface="Calibri"/>
              </a:defRPr>
            </a:lvl4pPr>
            <a:lvl5pPr marL="2286000" marR="0" lvl="4" indent="-295211" algn="l" rtl="0">
              <a:lnSpc>
                <a:spcPct val="90000"/>
              </a:lnSpc>
              <a:spcBef>
                <a:spcPts val="291"/>
              </a:spcBef>
              <a:spcAft>
                <a:spcPts val="0"/>
              </a:spcAft>
              <a:buClr>
                <a:schemeClr val="dk1"/>
              </a:buClr>
              <a:buSzPts val="1049"/>
              <a:buFont typeface="Arial"/>
              <a:buChar char="•"/>
              <a:defRPr sz="1049" b="0" i="0" u="none" strike="noStrike" cap="none">
                <a:solidFill>
                  <a:schemeClr val="dk1"/>
                </a:solidFill>
                <a:latin typeface="Calibri"/>
                <a:ea typeface="Calibri"/>
                <a:cs typeface="Calibri"/>
                <a:sym typeface="Calibri"/>
              </a:defRPr>
            </a:lvl5pPr>
            <a:lvl6pPr marL="2743200" marR="0" lvl="5" indent="-295211" algn="l" rtl="0">
              <a:lnSpc>
                <a:spcPct val="90000"/>
              </a:lnSpc>
              <a:spcBef>
                <a:spcPts val="291"/>
              </a:spcBef>
              <a:spcAft>
                <a:spcPts val="0"/>
              </a:spcAft>
              <a:buClr>
                <a:schemeClr val="dk1"/>
              </a:buClr>
              <a:buSzPts val="1049"/>
              <a:buFont typeface="Arial"/>
              <a:buChar char="•"/>
              <a:defRPr sz="1049" b="0" i="0" u="none" strike="noStrike" cap="none">
                <a:solidFill>
                  <a:schemeClr val="dk1"/>
                </a:solidFill>
                <a:latin typeface="Calibri"/>
                <a:ea typeface="Calibri"/>
                <a:cs typeface="Calibri"/>
                <a:sym typeface="Calibri"/>
              </a:defRPr>
            </a:lvl6pPr>
            <a:lvl7pPr marL="3200400" marR="0" lvl="6" indent="-295211" algn="l" rtl="0">
              <a:lnSpc>
                <a:spcPct val="90000"/>
              </a:lnSpc>
              <a:spcBef>
                <a:spcPts val="291"/>
              </a:spcBef>
              <a:spcAft>
                <a:spcPts val="0"/>
              </a:spcAft>
              <a:buClr>
                <a:schemeClr val="dk1"/>
              </a:buClr>
              <a:buSzPts val="1049"/>
              <a:buFont typeface="Arial"/>
              <a:buChar char="•"/>
              <a:defRPr sz="1049" b="0" i="0" u="none" strike="noStrike" cap="none">
                <a:solidFill>
                  <a:schemeClr val="dk1"/>
                </a:solidFill>
                <a:latin typeface="Calibri"/>
                <a:ea typeface="Calibri"/>
                <a:cs typeface="Calibri"/>
                <a:sym typeface="Calibri"/>
              </a:defRPr>
            </a:lvl7pPr>
            <a:lvl8pPr marL="3657600" marR="0" lvl="7" indent="-295211" algn="l" rtl="0">
              <a:lnSpc>
                <a:spcPct val="90000"/>
              </a:lnSpc>
              <a:spcBef>
                <a:spcPts val="291"/>
              </a:spcBef>
              <a:spcAft>
                <a:spcPts val="0"/>
              </a:spcAft>
              <a:buClr>
                <a:schemeClr val="dk1"/>
              </a:buClr>
              <a:buSzPts val="1049"/>
              <a:buFont typeface="Arial"/>
              <a:buChar char="•"/>
              <a:defRPr sz="1049" b="0" i="0" u="none" strike="noStrike" cap="none">
                <a:solidFill>
                  <a:schemeClr val="dk1"/>
                </a:solidFill>
                <a:latin typeface="Calibri"/>
                <a:ea typeface="Calibri"/>
                <a:cs typeface="Calibri"/>
                <a:sym typeface="Calibri"/>
              </a:defRPr>
            </a:lvl8pPr>
            <a:lvl9pPr marL="4114800" marR="0" lvl="8" indent="-295211" algn="l" rtl="0">
              <a:lnSpc>
                <a:spcPct val="90000"/>
              </a:lnSpc>
              <a:spcBef>
                <a:spcPts val="291"/>
              </a:spcBef>
              <a:spcAft>
                <a:spcPts val="0"/>
              </a:spcAft>
              <a:buClr>
                <a:schemeClr val="dk1"/>
              </a:buClr>
              <a:buSzPts val="1049"/>
              <a:buFont typeface="Arial"/>
              <a:buChar char="•"/>
              <a:defRPr sz="1049"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366276" y="7340703"/>
            <a:ext cx="1198721" cy="42166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9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
          <p:cNvSpPr txBox="1">
            <a:spLocks noGrp="1"/>
          </p:cNvSpPr>
          <p:nvPr>
            <p:ph type="ftr" idx="11"/>
          </p:nvPr>
        </p:nvSpPr>
        <p:spPr>
          <a:xfrm>
            <a:off x="1764784" y="7340703"/>
            <a:ext cx="1798082" cy="42166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9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
          <p:cNvSpPr txBox="1">
            <a:spLocks noGrp="1"/>
          </p:cNvSpPr>
          <p:nvPr>
            <p:ph type="sldNum" idx="12"/>
          </p:nvPr>
        </p:nvSpPr>
        <p:spPr>
          <a:xfrm>
            <a:off x="3762653" y="7340703"/>
            <a:ext cx="1198721" cy="42166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99"/>
              <a:buFont typeface="Arial"/>
              <a:buNone/>
              <a:defRPr sz="69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oxfordhealth.nhs.uk/privac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TextBox 1">
            <a:extLst>
              <a:ext uri="{FF2B5EF4-FFF2-40B4-BE49-F238E27FC236}">
                <a16:creationId xmlns:a16="http://schemas.microsoft.com/office/drawing/2014/main" id="{22551458-BC4F-4703-8AA2-E299E8FBC2F0}"/>
              </a:ext>
            </a:extLst>
          </p:cNvPr>
          <p:cNvSpPr txBox="1"/>
          <p:nvPr/>
        </p:nvSpPr>
        <p:spPr>
          <a:xfrm>
            <a:off x="53086" y="1159962"/>
            <a:ext cx="5120082" cy="5001369"/>
          </a:xfrm>
          <a:prstGeom prst="rect">
            <a:avLst/>
          </a:prstGeom>
          <a:noFill/>
        </p:spPr>
        <p:txBody>
          <a:bodyPr wrap="square" lIns="91440" tIns="45720" rIns="91440" bIns="45720" rtlCol="0" anchor="ctr" anchorCtr="0">
            <a:spAutoFit/>
          </a:bodyPr>
          <a:lstStyle/>
          <a:p>
            <a:endParaRPr lang="en-US" sz="1100" b="1" dirty="0">
              <a:latin typeface="Calibri"/>
            </a:endParaRPr>
          </a:p>
          <a:p>
            <a:r>
              <a:rPr lang="en-US" sz="1100" b="1" dirty="0">
                <a:latin typeface="Calibri"/>
              </a:rPr>
              <a:t>   What is Oxevision?</a:t>
            </a:r>
            <a:endParaRPr lang="en-US" sz="1100" b="1" dirty="0"/>
          </a:p>
          <a:p>
            <a:pPr marL="88900" algn="just"/>
            <a:r>
              <a:rPr lang="en-US" sz="1100" dirty="0">
                <a:latin typeface="Calibri"/>
              </a:rPr>
              <a:t>It is a monitoring device installed in your room to help keep </a:t>
            </a:r>
          </a:p>
          <a:p>
            <a:pPr marL="88900" algn="just"/>
            <a:r>
              <a:rPr lang="en-US" sz="1100" dirty="0">
                <a:latin typeface="Calibri"/>
              </a:rPr>
              <a:t>you safe without interrupting you. </a:t>
            </a:r>
            <a:endParaRPr lang="en-GB" sz="1100" dirty="0">
              <a:latin typeface="Calibri"/>
            </a:endParaRPr>
          </a:p>
          <a:p>
            <a:pPr marL="88900" algn="just"/>
            <a:endParaRPr lang="en-GB" sz="1100" dirty="0">
              <a:latin typeface="Calibri"/>
            </a:endParaRPr>
          </a:p>
          <a:p>
            <a:pPr marL="88900"/>
            <a:r>
              <a:rPr lang="en-GB" sz="1100" b="1" dirty="0">
                <a:latin typeface="Calibri"/>
              </a:rPr>
              <a:t>Why Oxevision?</a:t>
            </a:r>
            <a:endParaRPr lang="en-GB" sz="1100" dirty="0">
              <a:latin typeface="Calibri"/>
            </a:endParaRPr>
          </a:p>
          <a:p>
            <a:pPr marL="88900" algn="just"/>
            <a:r>
              <a:rPr lang="en-GB" sz="1100" dirty="0">
                <a:latin typeface="Calibri"/>
              </a:rPr>
              <a:t>All</a:t>
            </a:r>
            <a:r>
              <a:rPr lang="en-GB" sz="1100" dirty="0">
                <a:effectLst/>
                <a:latin typeface="Calibri"/>
              </a:rPr>
              <a:t> patients admitted to a mental health inpatient</a:t>
            </a:r>
            <a:r>
              <a:rPr lang="en-GB" sz="1100" dirty="0">
                <a:latin typeface="Calibri"/>
              </a:rPr>
              <a:t> </a:t>
            </a:r>
            <a:r>
              <a:rPr lang="en-GB" sz="1100" dirty="0">
                <a:effectLst/>
                <a:latin typeface="Calibri"/>
              </a:rPr>
              <a:t>unit</a:t>
            </a:r>
            <a:r>
              <a:rPr lang="en-GB" sz="1100" dirty="0">
                <a:latin typeface="Calibri"/>
              </a:rPr>
              <a:t> </a:t>
            </a:r>
            <a:r>
              <a:rPr lang="en-GB" sz="1100" dirty="0">
                <a:effectLst/>
                <a:latin typeface="Calibri"/>
              </a:rPr>
              <a:t>must</a:t>
            </a:r>
          </a:p>
          <a:p>
            <a:pPr marL="88900" algn="just"/>
            <a:r>
              <a:rPr lang="en-GB" sz="1100" dirty="0">
                <a:effectLst/>
                <a:latin typeface="Calibri"/>
              </a:rPr>
              <a:t>be observed </a:t>
            </a:r>
            <a:r>
              <a:rPr lang="en-GB" sz="1100" dirty="0">
                <a:latin typeface="Calibri"/>
              </a:rPr>
              <a:t>a minimum of every</a:t>
            </a:r>
            <a:r>
              <a:rPr lang="en-GB" sz="1100" dirty="0">
                <a:effectLst/>
                <a:latin typeface="Calibri"/>
              </a:rPr>
              <a:t> hour to</a:t>
            </a:r>
            <a:r>
              <a:rPr lang="en-GB" sz="1100" dirty="0">
                <a:latin typeface="Calibri"/>
              </a:rPr>
              <a:t> </a:t>
            </a:r>
            <a:r>
              <a:rPr lang="en-GB" sz="1100" dirty="0">
                <a:effectLst/>
                <a:latin typeface="Calibri"/>
              </a:rPr>
              <a:t>ensure their safety, </a:t>
            </a:r>
          </a:p>
          <a:p>
            <a:pPr marL="88900" algn="just"/>
            <a:r>
              <a:rPr lang="en-GB" sz="1100" dirty="0">
                <a:effectLst/>
                <a:latin typeface="Calibri"/>
              </a:rPr>
              <a:t>24 hours a day,</a:t>
            </a:r>
            <a:r>
              <a:rPr lang="en-GB" sz="1100" dirty="0">
                <a:latin typeface="Calibri"/>
              </a:rPr>
              <a:t> </a:t>
            </a:r>
            <a:r>
              <a:rPr lang="en-GB" sz="1100" dirty="0">
                <a:effectLst/>
                <a:latin typeface="Calibri"/>
              </a:rPr>
              <a:t>seven days a week. Staff </a:t>
            </a:r>
            <a:r>
              <a:rPr lang="en-GB" sz="1100" dirty="0">
                <a:latin typeface="Calibri"/>
              </a:rPr>
              <a:t>will do</a:t>
            </a:r>
            <a:r>
              <a:rPr lang="en-GB" sz="1100" dirty="0">
                <a:effectLst/>
                <a:latin typeface="Calibri"/>
              </a:rPr>
              <a:t> observations </a:t>
            </a:r>
          </a:p>
          <a:p>
            <a:pPr marL="88900" algn="just"/>
            <a:r>
              <a:rPr lang="en-GB" sz="1100" dirty="0">
                <a:effectLst/>
                <a:latin typeface="Calibri"/>
              </a:rPr>
              <a:t>in person </a:t>
            </a:r>
            <a:r>
              <a:rPr lang="en-GB" sz="1100" dirty="0">
                <a:latin typeface="Calibri"/>
              </a:rPr>
              <a:t>and by</a:t>
            </a:r>
            <a:r>
              <a:rPr lang="en-GB" sz="1100" dirty="0">
                <a:effectLst/>
                <a:latin typeface="Calibri"/>
              </a:rPr>
              <a:t> using the</a:t>
            </a:r>
            <a:r>
              <a:rPr lang="en-GB" sz="1100" dirty="0">
                <a:latin typeface="Calibri"/>
              </a:rPr>
              <a:t> system Camera-sensors</a:t>
            </a:r>
            <a:r>
              <a:rPr lang="en-GB" sz="1100" dirty="0">
                <a:effectLst/>
                <a:latin typeface="Calibri"/>
              </a:rPr>
              <a:t> when you </a:t>
            </a:r>
          </a:p>
          <a:p>
            <a:pPr marL="88900" algn="just"/>
            <a:r>
              <a:rPr lang="en-GB" sz="1100" dirty="0">
                <a:effectLst/>
                <a:latin typeface="Calibri"/>
              </a:rPr>
              <a:t>are in</a:t>
            </a:r>
            <a:r>
              <a:rPr lang="en-GB" sz="1100" dirty="0">
                <a:latin typeface="Calibri"/>
              </a:rPr>
              <a:t> </a:t>
            </a:r>
            <a:r>
              <a:rPr lang="en-GB" sz="1100" dirty="0">
                <a:effectLst/>
                <a:latin typeface="Calibri"/>
              </a:rPr>
              <a:t>your room.</a:t>
            </a:r>
            <a:r>
              <a:rPr lang="en-GB" sz="1100" dirty="0">
                <a:latin typeface="Calibri"/>
              </a:rPr>
              <a:t> </a:t>
            </a:r>
            <a:endParaRPr lang="en-GB" sz="1200" dirty="0">
              <a:effectLst/>
            </a:endParaRPr>
          </a:p>
          <a:p>
            <a:pPr marL="88900"/>
            <a:endParaRPr lang="en-GB" sz="1100" dirty="0">
              <a:latin typeface="Calibri"/>
            </a:endParaRPr>
          </a:p>
          <a:p>
            <a:pPr marL="88900" algn="just"/>
            <a:r>
              <a:rPr lang="en-GB" sz="1100" dirty="0">
                <a:effectLst/>
                <a:latin typeface="Calibri"/>
              </a:rPr>
              <a:t>This means, staff </a:t>
            </a:r>
            <a:r>
              <a:rPr lang="en-GB" sz="1100" dirty="0">
                <a:latin typeface="Calibri"/>
              </a:rPr>
              <a:t>can</a:t>
            </a:r>
            <a:r>
              <a:rPr lang="en-GB" sz="1100" dirty="0">
                <a:effectLst/>
                <a:latin typeface="Calibri"/>
              </a:rPr>
              <a:t> either go to your</a:t>
            </a:r>
            <a:r>
              <a:rPr lang="en-GB" sz="1100" dirty="0">
                <a:latin typeface="Calibri"/>
              </a:rPr>
              <a:t> </a:t>
            </a:r>
            <a:r>
              <a:rPr lang="en-GB" sz="1100" dirty="0">
                <a:effectLst/>
                <a:latin typeface="Calibri"/>
              </a:rPr>
              <a:t>bedroom and make</a:t>
            </a:r>
          </a:p>
          <a:p>
            <a:pPr marL="88900" algn="just"/>
            <a:r>
              <a:rPr lang="en-GB" sz="1100" dirty="0">
                <a:effectLst/>
                <a:latin typeface="Calibri"/>
              </a:rPr>
              <a:t>sure, that you are safe</a:t>
            </a:r>
            <a:r>
              <a:rPr lang="en-GB" sz="1100" dirty="0">
                <a:latin typeface="Calibri"/>
              </a:rPr>
              <a:t>,</a:t>
            </a:r>
            <a:r>
              <a:rPr lang="en-GB" sz="1100" dirty="0">
                <a:effectLst/>
                <a:latin typeface="Calibri"/>
              </a:rPr>
              <a:t> or staff can check your health, </a:t>
            </a:r>
          </a:p>
          <a:p>
            <a:pPr marL="88900" algn="just"/>
            <a:r>
              <a:rPr lang="en-GB" sz="1100" dirty="0">
                <a:effectLst/>
                <a:latin typeface="Calibri"/>
              </a:rPr>
              <a:t>wellbeing and safety using the </a:t>
            </a:r>
            <a:r>
              <a:rPr lang="en-GB" sz="1100" dirty="0">
                <a:latin typeface="Calibri"/>
              </a:rPr>
              <a:t>system camera-sensors</a:t>
            </a:r>
            <a:r>
              <a:rPr lang="en-GB" sz="1100" dirty="0">
                <a:effectLst/>
                <a:latin typeface="Calibri"/>
              </a:rPr>
              <a:t> </a:t>
            </a:r>
          </a:p>
          <a:p>
            <a:pPr marL="88900" algn="just"/>
            <a:r>
              <a:rPr lang="en-GB" sz="1100" dirty="0">
                <a:effectLst/>
                <a:latin typeface="Calibri"/>
              </a:rPr>
              <a:t>without going into your bedroom. The system </a:t>
            </a:r>
          </a:p>
          <a:p>
            <a:pPr marL="88900" algn="just"/>
            <a:r>
              <a:rPr lang="en-GB" sz="1100" dirty="0">
                <a:effectLst/>
                <a:latin typeface="Calibri"/>
              </a:rPr>
              <a:t>camera-sensors also provides readings of your pulse and </a:t>
            </a:r>
          </a:p>
          <a:p>
            <a:pPr marL="88900" algn="just"/>
            <a:r>
              <a:rPr lang="en-GB" sz="1100" dirty="0">
                <a:effectLst/>
                <a:latin typeface="Calibri"/>
              </a:rPr>
              <a:t>breathing rate without staff having to disturb you.</a:t>
            </a:r>
          </a:p>
          <a:p>
            <a:pPr marL="88900"/>
            <a:endParaRPr lang="en-GB" sz="1100" dirty="0">
              <a:latin typeface="Calibri"/>
            </a:endParaRPr>
          </a:p>
          <a:p>
            <a:pPr marL="88900" algn="just"/>
            <a:r>
              <a:rPr lang="en-US" sz="1100" b="1" dirty="0">
                <a:latin typeface="Calibri"/>
              </a:rPr>
              <a:t>Your Choice?</a:t>
            </a:r>
          </a:p>
          <a:p>
            <a:pPr marL="88900"/>
            <a:r>
              <a:rPr lang="en-US" sz="1100" dirty="0">
                <a:latin typeface="Calibri"/>
              </a:rPr>
              <a:t>The system camera-sensors is an important </a:t>
            </a:r>
            <a:r>
              <a:rPr lang="en-US" sz="1100" dirty="0">
                <a:effectLst/>
                <a:latin typeface="Calibri"/>
              </a:rPr>
              <a:t>part of the care </a:t>
            </a:r>
          </a:p>
          <a:p>
            <a:pPr marL="88900"/>
            <a:r>
              <a:rPr lang="en-US" sz="1100" dirty="0">
                <a:effectLst/>
                <a:latin typeface="Calibri"/>
              </a:rPr>
              <a:t>that you will receive on </a:t>
            </a:r>
            <a:r>
              <a:rPr lang="en-US" sz="1100" dirty="0">
                <a:latin typeface="Calibri"/>
              </a:rPr>
              <a:t>the ward.</a:t>
            </a:r>
            <a:r>
              <a:rPr lang="en-US" sz="1100" dirty="0">
                <a:effectLst/>
                <a:latin typeface="Calibri"/>
              </a:rPr>
              <a:t> You will be asked if you want the system </a:t>
            </a:r>
          </a:p>
          <a:p>
            <a:pPr marL="88900"/>
            <a:r>
              <a:rPr lang="en-US" sz="1100" dirty="0">
                <a:effectLst/>
                <a:latin typeface="Calibri"/>
              </a:rPr>
              <a:t>camera-sensors switched on or to remain off </a:t>
            </a:r>
            <a:r>
              <a:rPr lang="en-GB" sz="1100" dirty="0">
                <a:latin typeface="Calibri"/>
              </a:rPr>
              <a:t>and to only be monitored in person.</a:t>
            </a:r>
          </a:p>
          <a:p>
            <a:pPr marL="88900"/>
            <a:r>
              <a:rPr lang="en-GB" sz="1100" dirty="0">
                <a:latin typeface="Calibri"/>
              </a:rPr>
              <a:t> </a:t>
            </a:r>
          </a:p>
          <a:p>
            <a:pPr marL="88900"/>
            <a:r>
              <a:rPr lang="en-GB" sz="1100" dirty="0">
                <a:latin typeface="Calibri"/>
              </a:rPr>
              <a:t>You can also change your mind for the use of the system camera-sensors at anytime: this would not affect your care.</a:t>
            </a:r>
            <a:endParaRPr lang="en-US" sz="1100" dirty="0">
              <a:latin typeface="Calibri"/>
            </a:endParaRPr>
          </a:p>
          <a:p>
            <a:pPr marL="88900" algn="just"/>
            <a:endParaRPr lang="en-US" sz="1100" dirty="0">
              <a:effectLst/>
              <a:latin typeface="Calibri"/>
            </a:endParaRPr>
          </a:p>
          <a:p>
            <a:endParaRPr lang="en-US" sz="1100" dirty="0">
              <a:latin typeface="Calibri"/>
            </a:endParaRPr>
          </a:p>
        </p:txBody>
      </p:sp>
      <p:pic>
        <p:nvPicPr>
          <p:cNvPr id="11" name="Picture 2" descr="The Partnership | TalkingSpace PlusTalkingSpace Plus">
            <a:extLst>
              <a:ext uri="{FF2B5EF4-FFF2-40B4-BE49-F238E27FC236}">
                <a16:creationId xmlns:a16="http://schemas.microsoft.com/office/drawing/2014/main" id="{2279042D-2BC8-49AB-8593-8D1623F0F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610" y="47326"/>
            <a:ext cx="1135558" cy="72336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84B4513-C396-413E-BDEB-09688D1CBB09}"/>
              </a:ext>
            </a:extLst>
          </p:cNvPr>
          <p:cNvSpPr/>
          <p:nvPr/>
        </p:nvSpPr>
        <p:spPr>
          <a:xfrm>
            <a:off x="1" y="651517"/>
            <a:ext cx="5327650" cy="646331"/>
          </a:xfrm>
          <a:prstGeom prst="rect">
            <a:avLst/>
          </a:prstGeom>
          <a:solidFill>
            <a:srgbClr val="14375B"/>
          </a:solidFill>
        </p:spPr>
        <p:txBody>
          <a:bodyPr wrap="square" lIns="91440" tIns="45720" rIns="91440" bIns="45720" anchor="t">
            <a:spAutoFit/>
          </a:bodyPr>
          <a:lstStyle/>
          <a:p>
            <a:pPr lvl="0" algn="ctr">
              <a:buSzPts val="1400"/>
            </a:pPr>
            <a:r>
              <a:rPr lang="en-GB" sz="1800" b="1" dirty="0">
                <a:solidFill>
                  <a:schemeClr val="bg1"/>
                </a:solidFill>
                <a:latin typeface="Poppins"/>
                <a:cs typeface="Poppins"/>
              </a:rPr>
              <a:t>Oxevision</a:t>
            </a:r>
            <a:r>
              <a:rPr lang="en-US" sz="1800" b="1" dirty="0">
                <a:solidFill>
                  <a:schemeClr val="bg1"/>
                </a:solidFill>
                <a:latin typeface="Poppins"/>
                <a:cs typeface="Poppins"/>
              </a:rPr>
              <a:t> camera-sensors and the care in your room</a:t>
            </a:r>
            <a:endParaRPr lang="en-US" sz="1800" b="1" dirty="0">
              <a:solidFill>
                <a:schemeClr val="bg1"/>
              </a:solidFill>
              <a:latin typeface="Poppins"/>
              <a:ea typeface="Calibri"/>
              <a:cs typeface="Poppins"/>
              <a:sym typeface="Calibri"/>
            </a:endParaRPr>
          </a:p>
        </p:txBody>
      </p:sp>
      <p:sp>
        <p:nvSpPr>
          <p:cNvPr id="17" name="TextBox 16">
            <a:extLst>
              <a:ext uri="{FF2B5EF4-FFF2-40B4-BE49-F238E27FC236}">
                <a16:creationId xmlns:a16="http://schemas.microsoft.com/office/drawing/2014/main" id="{D585FE8F-28B5-4840-8468-D12BECA348EE}"/>
              </a:ext>
            </a:extLst>
          </p:cNvPr>
          <p:cNvSpPr txBox="1"/>
          <p:nvPr/>
        </p:nvSpPr>
        <p:spPr>
          <a:xfrm>
            <a:off x="-1810" y="4770739"/>
            <a:ext cx="5327650" cy="3200876"/>
          </a:xfrm>
          <a:prstGeom prst="rect">
            <a:avLst/>
          </a:prstGeom>
          <a:noFill/>
        </p:spPr>
        <p:txBody>
          <a:bodyPr wrap="square" lIns="91440" tIns="45720" rIns="91440" bIns="45720" rtlCol="0" anchor="t">
            <a:spAutoFit/>
          </a:bodyPr>
          <a:lstStyle/>
          <a:p>
            <a:pPr algn="ctr"/>
            <a:endParaRPr lang="en-US" sz="1200" b="1" dirty="0">
              <a:latin typeface="+mn-lt"/>
            </a:endParaRPr>
          </a:p>
          <a:p>
            <a:endParaRPr lang="en-US" sz="1200" b="1" dirty="0">
              <a:latin typeface="+mn-lt"/>
            </a:endParaRPr>
          </a:p>
          <a:p>
            <a:endParaRPr lang="en-US" sz="1200" b="1" dirty="0">
              <a:latin typeface="+mn-lt"/>
            </a:endParaRPr>
          </a:p>
          <a:p>
            <a:pPr marL="895350" indent="-806450"/>
            <a:endParaRPr lang="en-US" sz="1100" b="1" dirty="0">
              <a:latin typeface="+mn-lt"/>
            </a:endParaRPr>
          </a:p>
          <a:p>
            <a:pPr marL="895350" indent="-806450"/>
            <a:r>
              <a:rPr lang="en-US" sz="1100" b="1" dirty="0">
                <a:latin typeface="Calibri"/>
              </a:rPr>
              <a:t> </a:t>
            </a:r>
          </a:p>
          <a:p>
            <a:pPr marL="895350" indent="-806450"/>
            <a:r>
              <a:rPr lang="en-US" sz="1100" b="1" dirty="0">
                <a:latin typeface="Calibri"/>
              </a:rPr>
              <a:t> </a:t>
            </a:r>
          </a:p>
          <a:p>
            <a:pPr marL="895350" indent="-806450"/>
            <a:r>
              <a:rPr lang="en-US" sz="1100" b="1" dirty="0">
                <a:latin typeface="Calibri"/>
              </a:rPr>
              <a:t> What is it used for?</a:t>
            </a:r>
          </a:p>
          <a:p>
            <a:pPr marL="895350" algn="just"/>
            <a:r>
              <a:rPr lang="en-US" sz="1100" dirty="0">
                <a:latin typeface="Calibri"/>
              </a:rPr>
              <a:t>The system</a:t>
            </a:r>
            <a:r>
              <a:rPr lang="en-US" sz="1100" dirty="0">
                <a:effectLst/>
                <a:latin typeface="Calibri"/>
              </a:rPr>
              <a:t> camera-sensors enables staff to see if </a:t>
            </a:r>
            <a:r>
              <a:rPr lang="en-GB" sz="1100" dirty="0">
                <a:effectLst/>
                <a:latin typeface="Calibri"/>
              </a:rPr>
              <a:t>you are in your bedroom and your location in your bedroom, to check you are safe and to measure your breathing rate and pulse without the need to enter your room and disturb you at night when you are asleep.</a:t>
            </a:r>
            <a:endParaRPr lang="en-GB" sz="1100" dirty="0">
              <a:latin typeface="Calibri"/>
            </a:endParaRPr>
          </a:p>
          <a:p>
            <a:pPr marL="895350" indent="-806450" algn="just"/>
            <a:endParaRPr lang="en-GB" sz="1100" dirty="0">
              <a:effectLst/>
              <a:latin typeface="Calibri"/>
            </a:endParaRPr>
          </a:p>
          <a:p>
            <a:pPr marL="895350" algn="just"/>
            <a:r>
              <a:rPr lang="en-US" sz="1100" dirty="0">
                <a:effectLst/>
                <a:latin typeface="Calibri"/>
              </a:rPr>
              <a:t>It notifies staff when you may need help or assistance, specifically, if </a:t>
            </a:r>
            <a:r>
              <a:rPr lang="en-US" sz="1100" dirty="0">
                <a:latin typeface="Calibri"/>
              </a:rPr>
              <a:t>you have</a:t>
            </a:r>
            <a:r>
              <a:rPr lang="en-US" sz="1100" dirty="0">
                <a:effectLst/>
                <a:latin typeface="Calibri"/>
              </a:rPr>
              <a:t> been in the bathroom a long time, if someone else has entered your room while you are there</a:t>
            </a:r>
            <a:r>
              <a:rPr lang="en-US" sz="1100" dirty="0">
                <a:latin typeface="Calibri"/>
              </a:rPr>
              <a:t>, or w</a:t>
            </a:r>
            <a:r>
              <a:rPr lang="en-GB" sz="1100" dirty="0">
                <a:effectLst/>
                <a:latin typeface="Calibri"/>
              </a:rPr>
              <a:t>hen you are stood or sitting close to the main door and have been there a long time, </a:t>
            </a:r>
            <a:r>
              <a:rPr lang="en-US" sz="1100" dirty="0">
                <a:latin typeface="Calibri"/>
              </a:rPr>
              <a:t>or if</a:t>
            </a:r>
            <a:r>
              <a:rPr lang="en-US" sz="1100" dirty="0">
                <a:effectLst/>
                <a:latin typeface="Calibri"/>
              </a:rPr>
              <a:t> you have left your room at night so that they can come to check on you.</a:t>
            </a:r>
            <a:r>
              <a:rPr lang="en-US" sz="1100" dirty="0">
                <a:latin typeface="Calibri"/>
              </a:rPr>
              <a:t> </a:t>
            </a:r>
            <a:endParaRPr lang="en-US" sz="1100" dirty="0">
              <a:effectLst/>
              <a:latin typeface="Calibri"/>
            </a:endParaRPr>
          </a:p>
          <a:p>
            <a:endParaRPr lang="en-US" sz="1200" strike="sngStrike" dirty="0">
              <a:latin typeface="+mn-lt"/>
            </a:endParaRPr>
          </a:p>
        </p:txBody>
      </p:sp>
      <p:pic>
        <p:nvPicPr>
          <p:cNvPr id="1030" name="Picture 6">
            <a:extLst>
              <a:ext uri="{FF2B5EF4-FFF2-40B4-BE49-F238E27FC236}">
                <a16:creationId xmlns:a16="http://schemas.microsoft.com/office/drawing/2014/main" id="{6DA20636-ADA3-455F-8182-5047C3F0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0" y="6091270"/>
            <a:ext cx="706561" cy="7065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2522429-320E-4CAA-A0F7-8484C6F72B76}"/>
              </a:ext>
            </a:extLst>
          </p:cNvPr>
          <p:cNvPicPr>
            <a:picLocks noChangeAspect="1"/>
          </p:cNvPicPr>
          <p:nvPr/>
        </p:nvPicPr>
        <p:blipFill>
          <a:blip r:embed="rId5"/>
          <a:stretch>
            <a:fillRect/>
          </a:stretch>
        </p:blipFill>
        <p:spPr>
          <a:xfrm>
            <a:off x="125410" y="6957646"/>
            <a:ext cx="707197" cy="707197"/>
          </a:xfrm>
          <a:prstGeom prst="rect">
            <a:avLst/>
          </a:prstGeom>
        </p:spPr>
      </p:pic>
      <p:pic>
        <p:nvPicPr>
          <p:cNvPr id="5" name="Picture 4" descr="A picture containing indoor, wall&#10;&#10;Description automatically generated">
            <a:extLst>
              <a:ext uri="{FF2B5EF4-FFF2-40B4-BE49-F238E27FC236}">
                <a16:creationId xmlns:a16="http://schemas.microsoft.com/office/drawing/2014/main" id="{E05BCA35-0361-7050-0DBC-7A415D52D607}"/>
              </a:ext>
            </a:extLst>
          </p:cNvPr>
          <p:cNvPicPr>
            <a:picLocks noChangeAspect="1"/>
          </p:cNvPicPr>
          <p:nvPr/>
        </p:nvPicPr>
        <p:blipFill>
          <a:blip r:embed="rId6"/>
          <a:stretch>
            <a:fillRect/>
          </a:stretch>
        </p:blipFill>
        <p:spPr>
          <a:xfrm>
            <a:off x="3727269" y="1409252"/>
            <a:ext cx="1547294" cy="2211573"/>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0326871E-C5C3-CB8A-BE6D-0FA1D5DDBE3C}"/>
              </a:ext>
            </a:extLst>
          </p:cNvPr>
          <p:cNvPicPr>
            <a:picLocks noChangeAspect="1"/>
          </p:cNvPicPr>
          <p:nvPr/>
        </p:nvPicPr>
        <p:blipFill>
          <a:blip r:embed="rId7"/>
          <a:stretch>
            <a:fillRect/>
          </a:stretch>
        </p:blipFill>
        <p:spPr>
          <a:xfrm>
            <a:off x="3727269" y="3682355"/>
            <a:ext cx="1547294" cy="1168320"/>
          </a:xfrm>
          <a:prstGeom prst="rect">
            <a:avLst/>
          </a:prstGeom>
        </p:spPr>
      </p:pic>
      <p:sp>
        <p:nvSpPr>
          <p:cNvPr id="3" name="TextBox 2">
            <a:extLst>
              <a:ext uri="{FF2B5EF4-FFF2-40B4-BE49-F238E27FC236}">
                <a16:creationId xmlns:a16="http://schemas.microsoft.com/office/drawing/2014/main" id="{E2860741-447D-0ADC-BF0D-9211CA950DB0}"/>
              </a:ext>
            </a:extLst>
          </p:cNvPr>
          <p:cNvSpPr txBox="1"/>
          <p:nvPr/>
        </p:nvSpPr>
        <p:spPr>
          <a:xfrm>
            <a:off x="226423" y="234530"/>
            <a:ext cx="3500846" cy="430887"/>
          </a:xfrm>
          <a:prstGeom prst="rect">
            <a:avLst/>
          </a:prstGeom>
          <a:noFill/>
        </p:spPr>
        <p:txBody>
          <a:bodyPr wrap="square" rtlCol="0">
            <a:spAutoFit/>
          </a:bodyPr>
          <a:lstStyle/>
          <a:p>
            <a:r>
              <a:rPr lang="en-GB" sz="1100" dirty="0"/>
              <a:t>Draft subject to agreement by Patient/Service user groups.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C54EEB5-039B-41FD-A84A-B84C919E8584}"/>
              </a:ext>
            </a:extLst>
          </p:cNvPr>
          <p:cNvSpPr txBox="1"/>
          <p:nvPr/>
        </p:nvSpPr>
        <p:spPr>
          <a:xfrm>
            <a:off x="90151" y="204986"/>
            <a:ext cx="5060952" cy="6863417"/>
          </a:xfrm>
          <a:prstGeom prst="rect">
            <a:avLst/>
          </a:prstGeom>
          <a:noFill/>
        </p:spPr>
        <p:txBody>
          <a:bodyPr wrap="square" lIns="91440" tIns="45720" rIns="91440" bIns="45720" rtlCol="0" anchor="t">
            <a:spAutoFit/>
          </a:bodyPr>
          <a:lstStyle/>
          <a:p>
            <a:pPr algn="just"/>
            <a:r>
              <a:rPr lang="en-US" sz="1100" b="1" dirty="0">
                <a:latin typeface="Calibri"/>
              </a:rPr>
              <a:t>How will it help me?</a:t>
            </a:r>
            <a:endParaRPr lang="en-US" sz="1100" dirty="0">
              <a:latin typeface="Calibri"/>
            </a:endParaRPr>
          </a:p>
          <a:p>
            <a:pPr algn="just"/>
            <a:r>
              <a:rPr lang="en-US" sz="1100" dirty="0">
                <a:latin typeface="Calibri"/>
              </a:rPr>
              <a:t>Staff will be able to check that you are safe in your bedroom as well as measuring your breathing rate and pulse without having to disturb you at night.</a:t>
            </a:r>
          </a:p>
          <a:p>
            <a:pPr algn="just"/>
            <a:endParaRPr lang="en-US" sz="1100" b="1" dirty="0">
              <a:latin typeface="Calibri"/>
            </a:endParaRPr>
          </a:p>
          <a:p>
            <a:pPr algn="just"/>
            <a:r>
              <a:rPr lang="en-US" sz="1100" b="1" dirty="0">
                <a:latin typeface="Calibri"/>
              </a:rPr>
              <a:t>How does it work?</a:t>
            </a:r>
            <a:endParaRPr lang="en-US" sz="1100" dirty="0">
              <a:latin typeface="Calibri"/>
            </a:endParaRPr>
          </a:p>
          <a:p>
            <a:pPr algn="just"/>
            <a:r>
              <a:rPr lang="en-GB" sz="1100" dirty="0">
                <a:latin typeface="Calibri"/>
              </a:rPr>
              <a:t>The system</a:t>
            </a:r>
            <a:r>
              <a:rPr lang="en-GB" sz="1100" dirty="0">
                <a:effectLst/>
                <a:latin typeface="Calibri"/>
              </a:rPr>
              <a:t> uses </a:t>
            </a:r>
            <a:r>
              <a:rPr lang="en-GB" sz="1100" dirty="0">
                <a:latin typeface="Calibri"/>
              </a:rPr>
              <a:t>an infrared</a:t>
            </a:r>
            <a:r>
              <a:rPr lang="en-GB" sz="1100" dirty="0">
                <a:effectLst/>
                <a:latin typeface="Calibri"/>
              </a:rPr>
              <a:t> camera and two </a:t>
            </a:r>
            <a:r>
              <a:rPr lang="en-GB" sz="1100" dirty="0">
                <a:latin typeface="Calibri"/>
              </a:rPr>
              <a:t>infra-red illuminators to</a:t>
            </a:r>
            <a:r>
              <a:rPr lang="en-GB" sz="1100" dirty="0">
                <a:effectLst/>
                <a:latin typeface="Calibri"/>
              </a:rPr>
              <a:t> record  activity in the room. When switched on the </a:t>
            </a:r>
            <a:r>
              <a:rPr lang="en-GB" sz="1100">
                <a:effectLst/>
                <a:latin typeface="Calibri"/>
              </a:rPr>
              <a:t>system camera-sensors runs </a:t>
            </a:r>
            <a:r>
              <a:rPr lang="en-GB" sz="1100" dirty="0">
                <a:effectLst/>
                <a:latin typeface="Calibri"/>
              </a:rPr>
              <a:t>continuously but Staff are only able to use the camera when they need to view into </a:t>
            </a:r>
            <a:r>
              <a:rPr lang="en-GB" sz="1100" dirty="0">
                <a:latin typeface="Calibri"/>
              </a:rPr>
              <a:t>the room to check you are safe or to measure your breathing rate and pulse. Y</a:t>
            </a:r>
            <a:r>
              <a:rPr lang="en-GB" sz="1100" dirty="0">
                <a:effectLst/>
                <a:latin typeface="Calibri"/>
              </a:rPr>
              <a:t>ou may notice a red "glow" from the sensor housing unit. </a:t>
            </a:r>
            <a:r>
              <a:rPr lang="en-GB" sz="1100" dirty="0">
                <a:latin typeface="Calibri"/>
              </a:rPr>
              <a:t>This is from the Infra-red illuminator and </a:t>
            </a:r>
            <a:r>
              <a:rPr lang="en-GB" sz="1100" b="1" dirty="0">
                <a:latin typeface="Calibri"/>
              </a:rPr>
              <a:t>is not a sign that Staff are using the camera to view into the room</a:t>
            </a:r>
            <a:r>
              <a:rPr lang="en-GB" sz="1100" dirty="0">
                <a:latin typeface="Calibri"/>
              </a:rPr>
              <a:t>.</a:t>
            </a:r>
          </a:p>
          <a:p>
            <a:pPr algn="just"/>
            <a:endParaRPr lang="en-GB" sz="1100" b="1" dirty="0">
              <a:latin typeface="Calibri"/>
            </a:endParaRPr>
          </a:p>
          <a:p>
            <a:pPr algn="just">
              <a:tabLst>
                <a:tab pos="5111750" algn="l"/>
              </a:tabLst>
            </a:pPr>
            <a:r>
              <a:rPr lang="en-US" sz="1100" b="1" dirty="0">
                <a:effectLst/>
                <a:latin typeface="Calibri"/>
              </a:rPr>
              <a:t>Hours of Use</a:t>
            </a:r>
          </a:p>
          <a:p>
            <a:pPr algn="just">
              <a:tabLst>
                <a:tab pos="5111750" algn="l"/>
              </a:tabLst>
            </a:pPr>
            <a:r>
              <a:rPr lang="en-GB" sz="1100" dirty="0">
                <a:effectLst/>
                <a:latin typeface="Calibri"/>
              </a:rPr>
              <a:t>The hours that the system camera-sensors maybe used by staff are displayed on Posters in the Ward. At all other times, the system camera-sensors is turned off and not used by staff.</a:t>
            </a:r>
          </a:p>
          <a:p>
            <a:pPr algn="just"/>
            <a:endParaRPr lang="en-US" sz="1100" b="1" dirty="0">
              <a:latin typeface="Calibri"/>
            </a:endParaRPr>
          </a:p>
          <a:p>
            <a:pPr algn="just"/>
            <a:r>
              <a:rPr lang="en-US" sz="1100" b="1" dirty="0">
                <a:latin typeface="Calibri"/>
              </a:rPr>
              <a:t>Am I being recorded?</a:t>
            </a:r>
            <a:endParaRPr lang="en-US" sz="1200" dirty="0"/>
          </a:p>
          <a:p>
            <a:pPr marL="895350" algn="just"/>
            <a:r>
              <a:rPr lang="en-GB" sz="1100" dirty="0">
                <a:latin typeface="Calibri"/>
              </a:rPr>
              <a:t>Clear video data is stored on site for 24 hours before being deleted and later recorded over. </a:t>
            </a:r>
            <a:r>
              <a:rPr lang="en-US" sz="1100" dirty="0">
                <a:latin typeface="Calibri"/>
              </a:rPr>
              <a:t>These images are only viewed by </a:t>
            </a:r>
            <a:r>
              <a:rPr lang="en-GB" sz="1100" dirty="0">
                <a:latin typeface="Calibri"/>
              </a:rPr>
              <a:t>authorised</a:t>
            </a:r>
            <a:r>
              <a:rPr lang="en-US" sz="1100" dirty="0">
                <a:latin typeface="Calibri"/>
              </a:rPr>
              <a:t> persons to investigate serious safety concerns when there is no alternative. This could be an investigation into a physical safety matter or a medical safety matter concerning the Oxevision software. You will be notified should this happen.</a:t>
            </a:r>
            <a:r>
              <a:rPr lang="en-US" sz="1100" dirty="0"/>
              <a:t> </a:t>
            </a:r>
            <a:endParaRPr lang="en-US" sz="1100" dirty="0">
              <a:latin typeface="Calibri"/>
            </a:endParaRPr>
          </a:p>
          <a:p>
            <a:pPr marL="88900" algn="just"/>
            <a:endParaRPr lang="en-US" sz="1100" dirty="0">
              <a:latin typeface="Calibri"/>
            </a:endParaRPr>
          </a:p>
          <a:p>
            <a:pPr marL="88900" algn="just"/>
            <a:r>
              <a:rPr lang="en-US" sz="1100" dirty="0">
                <a:latin typeface="Calibri"/>
              </a:rPr>
              <a:t>All other retained system camera-sensors data is anonymous (blurred) and not  patient identifiable. Patient privacy and dignity are taken very seriously and there are strict data privacy processes in place. For more information about how the Trust uses personal information and the purposes personal information may be used for please go to the Trust website: </a:t>
            </a:r>
            <a:r>
              <a:rPr lang="en-US" sz="1100" dirty="0">
                <a:latin typeface="Calibri"/>
                <a:cs typeface="Calibri"/>
              </a:rPr>
              <a:t>  </a:t>
            </a:r>
            <a:endParaRPr lang="en-US" sz="1200" dirty="0"/>
          </a:p>
          <a:p>
            <a:pPr marL="88900" algn="just"/>
            <a:r>
              <a:rPr lang="en-US" sz="1100" dirty="0">
                <a:hlinkClick r:id="rId2"/>
              </a:rPr>
              <a:t>https://www.oxfordhealth.nhs.uk/privacy/</a:t>
            </a:r>
            <a:endParaRPr lang="en-US" sz="1200" dirty="0"/>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000000"/>
              </a:solidFill>
              <a:effectLst/>
              <a:uLnTx/>
              <a:uFillTx/>
              <a:latin typeface="Calibri"/>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alibri"/>
                <a:cs typeface="Arial"/>
                <a:sym typeface="Arial"/>
              </a:rPr>
              <a:t>Can staff see me in my room?</a:t>
            </a:r>
            <a:endParaRPr lang="en-US" sz="1100" b="1" i="0" u="none" strike="noStrike" kern="0" cap="none" spc="0" normalizeH="0" baseline="0" noProof="0" dirty="0">
              <a:ln>
                <a:noFill/>
              </a:ln>
              <a:solidFill>
                <a:srgbClr val="000000"/>
              </a:solidFill>
              <a:effectLst/>
              <a:uLnTx/>
              <a:uFillTx/>
              <a:latin typeface="Calibri"/>
              <a:cs typeface="Arial"/>
            </a:endParaRPr>
          </a:p>
          <a:p>
            <a:pPr algn="just">
              <a:defRPr/>
            </a:pPr>
            <a:r>
              <a:rPr lang="en-US" sz="1100" dirty="0">
                <a:latin typeface="Calibri"/>
              </a:rPr>
              <a:t>The system</a:t>
            </a:r>
            <a:r>
              <a:rPr kumimoji="0" lang="en-US" sz="1100" b="0" i="0" u="none" strike="noStrike" kern="0" cap="none" spc="0" normalizeH="0" baseline="0" noProof="0" dirty="0">
                <a:ln>
                  <a:noFill/>
                </a:ln>
                <a:solidFill>
                  <a:srgbClr val="000000"/>
                </a:solidFill>
                <a:effectLst/>
                <a:uLnTx/>
                <a:uFillTx/>
                <a:latin typeface="Calibri"/>
                <a:cs typeface="Arial"/>
                <a:sym typeface="Arial"/>
              </a:rPr>
              <a:t> is not a constant </a:t>
            </a:r>
            <a:r>
              <a:rPr lang="en-US" sz="1100" dirty="0">
                <a:latin typeface="Calibri"/>
              </a:rPr>
              <a:t>video feed</a:t>
            </a:r>
            <a:r>
              <a:rPr kumimoji="0" lang="en-US" sz="1100" b="0" i="0" u="none" strike="noStrike" kern="0" cap="none" spc="0" normalizeH="0" baseline="0" noProof="0" dirty="0">
                <a:ln>
                  <a:noFill/>
                </a:ln>
                <a:solidFill>
                  <a:srgbClr val="000000"/>
                </a:solidFill>
                <a:effectLst/>
                <a:uLnTx/>
                <a:uFillTx/>
                <a:latin typeface="Calibri"/>
                <a:cs typeface="Arial"/>
                <a:sym typeface="Arial"/>
              </a:rPr>
              <a:t> like CCTV. Staff can only see a 15-second video when they need to measure your breathing rate and pulse</a:t>
            </a:r>
            <a:r>
              <a:rPr lang="en-US" sz="1100" dirty="0">
                <a:latin typeface="Calibri"/>
              </a:rPr>
              <a:t> or respond to an alert to check you are safe</a:t>
            </a:r>
            <a:r>
              <a:rPr kumimoji="0" lang="en-US" sz="1100" b="0" i="0" u="none" strike="noStrike" kern="0" cap="none" spc="0" normalizeH="0" baseline="0" noProof="0" dirty="0">
                <a:ln>
                  <a:noFill/>
                </a:ln>
                <a:solidFill>
                  <a:srgbClr val="000000"/>
                </a:solidFill>
                <a:effectLst/>
                <a:uLnTx/>
                <a:uFillTx/>
                <a:latin typeface="Calibri"/>
                <a:cs typeface="Arial"/>
                <a:sym typeface="Arial"/>
              </a:rPr>
              <a:t>. Staff must come to check on you in person if they cannot obtain the information in this time. Only video images are captured. There is no </a:t>
            </a:r>
            <a:r>
              <a:rPr lang="en-US" sz="1100" dirty="0">
                <a:latin typeface="Calibri"/>
              </a:rPr>
              <a:t> </a:t>
            </a:r>
            <a:r>
              <a:rPr kumimoji="0" lang="en-US" sz="1100" b="0" i="0" u="none" strike="noStrike" kern="0" cap="none" spc="0" normalizeH="0" baseline="0" noProof="0" dirty="0">
                <a:ln>
                  <a:noFill/>
                </a:ln>
                <a:solidFill>
                  <a:srgbClr val="000000"/>
                </a:solidFill>
                <a:effectLst/>
                <a:uLnTx/>
                <a:uFillTx/>
                <a:latin typeface="Calibri"/>
                <a:cs typeface="Arial"/>
                <a:sym typeface="Arial"/>
              </a:rPr>
              <a:t>sound recorded</a:t>
            </a:r>
            <a:r>
              <a:rPr lang="en-US" sz="1100" dirty="0">
                <a:latin typeface="Calibri"/>
              </a:rPr>
              <a:t>. At all other times staff only see the view below on the monitor </a:t>
            </a:r>
            <a:r>
              <a:rPr lang="en-US" sz="1100" dirty="0">
                <a:latin typeface="Calibri"/>
                <a:cs typeface="Calibri"/>
              </a:rPr>
              <a:t>until </a:t>
            </a:r>
            <a:r>
              <a:rPr lang="en-GB" sz="1100" dirty="0">
                <a:latin typeface="Calibri"/>
                <a:cs typeface="Calibri"/>
              </a:rPr>
              <a:t>they need to measure your breathing rate and pulse or respond to an alert to check you are safe. </a:t>
            </a:r>
            <a:r>
              <a:rPr lang="en-US" sz="1100" dirty="0">
                <a:latin typeface="Calibri"/>
              </a:rPr>
              <a:t> </a:t>
            </a:r>
          </a:p>
        </p:txBody>
      </p:sp>
      <p:pic>
        <p:nvPicPr>
          <p:cNvPr id="6" name="Picture 10">
            <a:extLst>
              <a:ext uri="{FF2B5EF4-FFF2-40B4-BE49-F238E27FC236}">
                <a16:creationId xmlns:a16="http://schemas.microsoft.com/office/drawing/2014/main" id="{08AC19F4-6AEF-112C-8DAB-23350BE53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47" y="3349864"/>
            <a:ext cx="786078" cy="79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89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1">
            <a:extLst>
              <a:ext uri="{FF2B5EF4-FFF2-40B4-BE49-F238E27FC236}">
                <a16:creationId xmlns:a16="http://schemas.microsoft.com/office/drawing/2014/main" id="{F709A7A2-9064-4052-9A91-04AC4A7E0898}"/>
              </a:ext>
            </a:extLst>
          </p:cNvPr>
          <p:cNvSpPr/>
          <p:nvPr/>
        </p:nvSpPr>
        <p:spPr>
          <a:xfrm>
            <a:off x="13245" y="7291346"/>
            <a:ext cx="5353105" cy="628692"/>
          </a:xfrm>
          <a:prstGeom prst="rect">
            <a:avLst/>
          </a:prstGeom>
          <a:solidFill>
            <a:srgbClr val="14375B"/>
          </a:solidFill>
          <a:ln>
            <a:noFill/>
          </a:ln>
        </p:spPr>
        <p:txBody>
          <a:bodyPr spcFirstLastPara="1" wrap="square" lIns="91425" tIns="45700" rIns="91425" bIns="45700" anchor="ctr" anchorCtr="0">
            <a:noAutofit/>
          </a:bodyPr>
          <a:lstStyle/>
          <a:p>
            <a:pPr algn="ctr">
              <a:buSzPts val="1100"/>
            </a:pPr>
            <a:r>
              <a:rPr lang="en-US" sz="1200" b="1" dirty="0">
                <a:solidFill>
                  <a:schemeClr val="bg1"/>
                </a:solidFill>
                <a:latin typeface="Poppins" panose="00000500000000000000" pitchFamily="2" charset="0"/>
                <a:cs typeface="Poppins" panose="00000500000000000000" pitchFamily="2" charset="0"/>
              </a:rPr>
              <a:t>If you would like to learn more or have further questions, please ask a member of staff who will be happy to explain</a:t>
            </a:r>
            <a:r>
              <a:rPr lang="en-GB" sz="1100" b="0" i="0" u="none" strike="noStrike" cap="none" dirty="0">
                <a:solidFill>
                  <a:schemeClr val="lt1"/>
                </a:solidFill>
                <a:latin typeface="Century Gothic"/>
                <a:ea typeface="Century Gothic"/>
                <a:cs typeface="Century Gothic"/>
                <a:sym typeface="Century Gothic"/>
              </a:rPr>
              <a:t> </a:t>
            </a:r>
            <a:endParaRPr dirty="0"/>
          </a:p>
        </p:txBody>
      </p:sp>
      <p:sp>
        <p:nvSpPr>
          <p:cNvPr id="9" name="TextBox 8">
            <a:extLst>
              <a:ext uri="{FF2B5EF4-FFF2-40B4-BE49-F238E27FC236}">
                <a16:creationId xmlns:a16="http://schemas.microsoft.com/office/drawing/2014/main" id="{60F924A0-781E-4208-97DB-B13C89DABAC0}"/>
              </a:ext>
            </a:extLst>
          </p:cNvPr>
          <p:cNvSpPr txBox="1"/>
          <p:nvPr/>
        </p:nvSpPr>
        <p:spPr>
          <a:xfrm>
            <a:off x="179891" y="2781164"/>
            <a:ext cx="5270357" cy="1277273"/>
          </a:xfrm>
          <a:prstGeom prst="rect">
            <a:avLst/>
          </a:prstGeom>
          <a:noFill/>
        </p:spPr>
        <p:txBody>
          <a:bodyPr wrap="square" lIns="91440" tIns="45720" rIns="91440" bIns="45720" rtlCol="0" anchor="t">
            <a:spAutoFit/>
          </a:bodyPr>
          <a:lstStyle/>
          <a:p>
            <a:r>
              <a:rPr lang="en-US" sz="1100" b="1" dirty="0">
                <a:latin typeface="Calibri"/>
                <a:cs typeface="Calibri"/>
              </a:rPr>
              <a:t>Taking observations or responding to alerts</a:t>
            </a:r>
            <a:endParaRPr lang="en-US" sz="1200" dirty="0">
              <a:cs typeface="Calibri"/>
            </a:endParaRPr>
          </a:p>
          <a:p>
            <a:r>
              <a:rPr lang="en-US" sz="1100" dirty="0">
                <a:latin typeface="Calibri"/>
              </a:rPr>
              <a:t>When taking an observation, a clear image is shown so pulse and breathing rate can be taken. When responding to an alert the image is blurred to preserve privacy and dignity. In both cases the video feed is terminated after 15 seconds.  A management direction restricts staff from </a:t>
            </a:r>
          </a:p>
          <a:p>
            <a:r>
              <a:rPr lang="en-US" sz="1100" dirty="0">
                <a:latin typeface="Calibri"/>
              </a:rPr>
              <a:t>viewing each occurrence more </a:t>
            </a:r>
            <a:endParaRPr lang="en-US" sz="1200" dirty="0"/>
          </a:p>
          <a:p>
            <a:r>
              <a:rPr lang="en-US" sz="1100" dirty="0">
                <a:latin typeface="Calibri"/>
              </a:rPr>
              <a:t>than two times in succession</a:t>
            </a:r>
            <a:endParaRPr lang="en-US" sz="1200" dirty="0"/>
          </a:p>
        </p:txBody>
      </p:sp>
      <p:sp>
        <p:nvSpPr>
          <p:cNvPr id="2" name="TextBox 1">
            <a:extLst>
              <a:ext uri="{FF2B5EF4-FFF2-40B4-BE49-F238E27FC236}">
                <a16:creationId xmlns:a16="http://schemas.microsoft.com/office/drawing/2014/main" id="{DADA8A69-1CF3-4DA5-8D98-8C6C35C0CCA6}"/>
              </a:ext>
            </a:extLst>
          </p:cNvPr>
          <p:cNvSpPr txBox="1"/>
          <p:nvPr/>
        </p:nvSpPr>
        <p:spPr>
          <a:xfrm>
            <a:off x="203219" y="4225445"/>
            <a:ext cx="1969215" cy="600164"/>
          </a:xfrm>
          <a:prstGeom prst="rect">
            <a:avLst/>
          </a:prstGeom>
          <a:noFill/>
        </p:spPr>
        <p:txBody>
          <a:bodyPr wrap="square" lIns="91440" tIns="45720" rIns="91440" bIns="45720" rtlCol="0" anchor="t">
            <a:spAutoFit/>
          </a:bodyPr>
          <a:lstStyle/>
          <a:p>
            <a:r>
              <a:rPr lang="en-GB" sz="1100" dirty="0">
                <a:latin typeface="Calibri"/>
              </a:rPr>
              <a:t>Example of a 15 seconds (clear) view for spot check pulse and breathing rate observations</a:t>
            </a:r>
          </a:p>
        </p:txBody>
      </p:sp>
      <p:sp>
        <p:nvSpPr>
          <p:cNvPr id="12" name="TextBox 11">
            <a:extLst>
              <a:ext uri="{FF2B5EF4-FFF2-40B4-BE49-F238E27FC236}">
                <a16:creationId xmlns:a16="http://schemas.microsoft.com/office/drawing/2014/main" id="{8DE6D0A1-E80C-4FD4-8423-A4E96810E729}"/>
              </a:ext>
            </a:extLst>
          </p:cNvPr>
          <p:cNvSpPr txBox="1"/>
          <p:nvPr/>
        </p:nvSpPr>
        <p:spPr>
          <a:xfrm>
            <a:off x="177093" y="5728657"/>
            <a:ext cx="1969215" cy="769441"/>
          </a:xfrm>
          <a:prstGeom prst="rect">
            <a:avLst/>
          </a:prstGeom>
          <a:noFill/>
        </p:spPr>
        <p:txBody>
          <a:bodyPr wrap="square" lIns="91440" tIns="45720" rIns="91440" bIns="45720" rtlCol="0" anchor="t">
            <a:spAutoFit/>
          </a:bodyPr>
          <a:lstStyle/>
          <a:p>
            <a:r>
              <a:rPr lang="en-GB" sz="1100" dirty="0">
                <a:latin typeface="Calibri"/>
              </a:rPr>
              <a:t>Example of a 15 seconds (blurred) view for responding to an alert triggered about your room</a:t>
            </a:r>
          </a:p>
        </p:txBody>
      </p:sp>
      <p:pic>
        <p:nvPicPr>
          <p:cNvPr id="10" name="Picture 10" descr="Anonymised footage.png">
            <a:extLst>
              <a:ext uri="{FF2B5EF4-FFF2-40B4-BE49-F238E27FC236}">
                <a16:creationId xmlns:a16="http://schemas.microsoft.com/office/drawing/2014/main" id="{BCC10042-8882-24AD-900E-DDDE2AAD62EA}"/>
              </a:ext>
            </a:extLst>
          </p:cNvPr>
          <p:cNvPicPr>
            <a:picLocks noChangeAspect="1"/>
          </p:cNvPicPr>
          <p:nvPr/>
        </p:nvPicPr>
        <p:blipFill>
          <a:blip r:embed="rId2"/>
          <a:stretch>
            <a:fillRect/>
          </a:stretch>
        </p:blipFill>
        <p:spPr>
          <a:xfrm>
            <a:off x="2276476" y="5335647"/>
            <a:ext cx="2144515" cy="1924962"/>
          </a:xfrm>
          <a:prstGeom prst="rect">
            <a:avLst/>
          </a:prstGeom>
        </p:spPr>
      </p:pic>
      <p:pic>
        <p:nvPicPr>
          <p:cNvPr id="11" name="Picture 12" descr="Group 8569 left.png">
            <a:extLst>
              <a:ext uri="{FF2B5EF4-FFF2-40B4-BE49-F238E27FC236}">
                <a16:creationId xmlns:a16="http://schemas.microsoft.com/office/drawing/2014/main" id="{4F5039B9-B358-71A9-0D7C-6FB18F956FD8}"/>
              </a:ext>
            </a:extLst>
          </p:cNvPr>
          <p:cNvPicPr>
            <a:picLocks noChangeAspect="1"/>
          </p:cNvPicPr>
          <p:nvPr/>
        </p:nvPicPr>
        <p:blipFill>
          <a:blip r:embed="rId3"/>
          <a:stretch>
            <a:fillRect/>
          </a:stretch>
        </p:blipFill>
        <p:spPr>
          <a:xfrm>
            <a:off x="2307192" y="3499303"/>
            <a:ext cx="2113799" cy="1851112"/>
          </a:xfrm>
          <a:prstGeom prst="rect">
            <a:avLst/>
          </a:prstGeom>
        </p:spPr>
      </p:pic>
      <p:pic>
        <p:nvPicPr>
          <p:cNvPr id="3" name="Picture 2">
            <a:extLst>
              <a:ext uri="{FF2B5EF4-FFF2-40B4-BE49-F238E27FC236}">
                <a16:creationId xmlns:a16="http://schemas.microsoft.com/office/drawing/2014/main" id="{366FB111-A25C-40D3-6EAD-00B81C0EED90}"/>
              </a:ext>
            </a:extLst>
          </p:cNvPr>
          <p:cNvPicPr>
            <a:picLocks noChangeAspect="1"/>
          </p:cNvPicPr>
          <p:nvPr/>
        </p:nvPicPr>
        <p:blipFill>
          <a:blip r:embed="rId4"/>
          <a:stretch>
            <a:fillRect/>
          </a:stretch>
        </p:blipFill>
        <p:spPr>
          <a:xfrm>
            <a:off x="224133" y="286454"/>
            <a:ext cx="4625543" cy="2435000"/>
          </a:xfrm>
          <a:prstGeom prst="rect">
            <a:avLst/>
          </a:prstGeom>
        </p:spPr>
      </p:pic>
      <p:sp>
        <p:nvSpPr>
          <p:cNvPr id="6" name="TextBox 5">
            <a:extLst>
              <a:ext uri="{FF2B5EF4-FFF2-40B4-BE49-F238E27FC236}">
                <a16:creationId xmlns:a16="http://schemas.microsoft.com/office/drawing/2014/main" id="{F4F76755-FA46-DAA9-64EB-CC7C299A7D18}"/>
              </a:ext>
            </a:extLst>
          </p:cNvPr>
          <p:cNvSpPr txBox="1"/>
          <p:nvPr/>
        </p:nvSpPr>
        <p:spPr>
          <a:xfrm>
            <a:off x="203219" y="78377"/>
            <a:ext cx="4612621" cy="261610"/>
          </a:xfrm>
          <a:prstGeom prst="rect">
            <a:avLst/>
          </a:prstGeom>
          <a:noFill/>
        </p:spPr>
        <p:txBody>
          <a:bodyPr wrap="square" rtlCol="0">
            <a:spAutoFit/>
          </a:bodyPr>
          <a:lstStyle/>
          <a:p>
            <a:r>
              <a:rPr lang="en-GB" sz="1100" b="1" dirty="0">
                <a:latin typeface="Calibri" panose="020F0502020204030204" pitchFamily="34" charset="0"/>
                <a:ea typeface="Calibri" panose="020F0502020204030204" pitchFamily="34" charset="0"/>
                <a:cs typeface="Calibri" panose="020F0502020204030204" pitchFamily="34" charset="0"/>
              </a:rPr>
              <a:t>Oxevision Monitor view</a:t>
            </a:r>
          </a:p>
        </p:txBody>
      </p:sp>
    </p:spTree>
    <p:extLst>
      <p:ext uri="{BB962C8B-B14F-4D97-AF65-F5344CB8AC3E}">
        <p14:creationId xmlns:p14="http://schemas.microsoft.com/office/powerpoint/2010/main" val="235327788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2aacf5-03e7-48da-ab7d-f379127b2d31">
      <Terms xmlns="http://schemas.microsoft.com/office/infopath/2007/PartnerControls"/>
    </lcf76f155ced4ddcb4097134ff3c332f>
    <TaxCatchAll xmlns="556d9460-6a65-4417-a390-26bf979e1634" xsi:nil="true"/>
    <SharedWithUsers xmlns="556d9460-6a65-4417-a390-26bf979e163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7E0AFC18CD52429362F32C42253408" ma:contentTypeVersion="18" ma:contentTypeDescription="Create a new document." ma:contentTypeScope="" ma:versionID="01cc0e0240216163851a0e039a0ba9d7">
  <xsd:schema xmlns:xsd="http://www.w3.org/2001/XMLSchema" xmlns:xs="http://www.w3.org/2001/XMLSchema" xmlns:p="http://schemas.microsoft.com/office/2006/metadata/properties" xmlns:ns2="d92aacf5-03e7-48da-ab7d-f379127b2d31" xmlns:ns3="556d9460-6a65-4417-a390-26bf979e1634" targetNamespace="http://schemas.microsoft.com/office/2006/metadata/properties" ma:root="true" ma:fieldsID="3297a53bf1a2084fa5bf22d755328df8" ns2:_="" ns3:_="">
    <xsd:import namespace="d92aacf5-03e7-48da-ab7d-f379127b2d31"/>
    <xsd:import namespace="556d9460-6a65-4417-a390-26bf979e16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acf5-03e7-48da-ab7d-f379127b2d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4a7f632-737e-4a6a-9614-2616474817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6d9460-6a65-4417-a390-26bf979e16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3bb1733-a37d-418b-a9ab-7476410b8919}" ma:internalName="TaxCatchAll" ma:showField="CatchAllData" ma:web="556d9460-6a65-4417-a390-26bf979e16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D058A9-28B5-45C1-9077-A6FB258DDEF4}">
  <ds:schemaRefs>
    <ds:schemaRef ds:uri="http://schemas.microsoft.com/sharepoint/v3/contenttype/forms"/>
  </ds:schemaRefs>
</ds:datastoreItem>
</file>

<file path=customXml/itemProps2.xml><?xml version="1.0" encoding="utf-8"?>
<ds:datastoreItem xmlns:ds="http://schemas.openxmlformats.org/officeDocument/2006/customXml" ds:itemID="{B879AA3C-72BD-47F7-A375-9E80F2BA7369}">
  <ds:schemaRefs>
    <ds:schemaRef ds:uri="556d9460-6a65-4417-a390-26bf979e1634"/>
    <ds:schemaRef ds:uri="d92aacf5-03e7-48da-ab7d-f379127b2d3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A11D145-0FB8-4411-8057-242071351D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acf5-03e7-48da-ab7d-f379127b2d31"/>
    <ds:schemaRef ds:uri="556d9460-6a65-4417-a390-26bf979e16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680</TotalTime>
  <Words>913</Words>
  <Application>Microsoft Office PowerPoint</Application>
  <PresentationFormat>Custom</PresentationFormat>
  <Paragraphs>62</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Calibri</vt:lpstr>
      <vt:lpstr>Century Gothic</vt:lpstr>
      <vt:lpstr>Poppins</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Stockdale</dc:creator>
  <cp:lastModifiedBy>Bowes Tim (RNU) Oxford Health</cp:lastModifiedBy>
  <cp:revision>153</cp:revision>
  <dcterms:created xsi:type="dcterms:W3CDTF">2018-04-05T20:30:00Z</dcterms:created>
  <dcterms:modified xsi:type="dcterms:W3CDTF">2025-04-25T15:11:16Z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0x0101003D7E0AFC18CD52429362F32C42253408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