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B901-D111-3F37-8D11-D197311A2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14462-5088-E7B5-BE33-DE3B7C1BA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1C3F-1A67-1483-BAFB-D85CC0B3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6C17-3C2F-5803-7270-6DACF653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B6037-5310-1244-DA0A-8EC1E2C3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64CD-1E4C-0573-293E-1F0564C6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2AE16-A54F-E79C-C3C8-00246275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B61C-DABB-9B34-A321-C2A2EAC0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6E3D1-A975-0969-F131-1608E86F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732F-3254-26BD-75C9-43D26C0D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3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92903-320A-B8E7-23E1-E8169AD68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4C8DA-F7C1-47B6-7516-1CFC80D83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4DC4-D992-19C6-5105-649B2E6A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3C1B4-76BC-68C6-22D8-768228A6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A18EF-47ED-B959-EEC6-37F296C4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2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FF29-3269-FBE6-DB30-F2003244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F9346-28F8-0776-66AB-8673A321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CD11-C0B2-D525-EA3D-8C7CDA1C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36FDF-EC08-80CD-0B78-BAE2CB55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9B45B-B40F-B474-4390-81A18DDB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6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7D30-438B-E18C-326A-2EB863DF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3564F-8525-7631-137B-04B676C5F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FF77-0F2D-4BF4-64BE-711C080E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10C38-CF4A-2937-0645-26957320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E5469-673F-DD6B-96D4-A42EA015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37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39DB-42CF-57F5-0585-C191D5A0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B9247-916A-823A-E3BD-CB2D8F356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032A4-53C9-B74F-A84B-C7ABB638B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CFB36-FE25-EB7D-B003-DEFC4E46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B267B-881B-C164-668F-F0BBE7F8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6F2BD-1BD0-8162-ED2C-FFA8934A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3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8B37-513D-9293-F51E-B49ABCDC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88DE5-6C4E-7FF9-882D-D671F02C1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06F27-13F0-8911-F62E-362607CE0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5F8FE-B1AB-2599-5F5C-18E36448A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9680C-78CC-3D2B-2B5E-91F4D3512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BCAA1-78B9-BFD8-0A02-7E811E54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1304EF-610E-69A7-591E-6F435FC4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31D63-5B88-EB6C-89A6-31DBFB7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3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60C4-F705-B4B2-2DEC-9B0DDD37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7D37F-9051-AF62-3D5A-150BA778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E320D-50B8-1063-9874-DB624D10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59EB5-4BE3-2C40-1F1B-8B95CC2C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1CFDA-DBEB-79F8-3379-5365A9D5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C3B4F-BF94-CD7A-1357-E6A8885D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8C19-2C79-C7EC-E00A-8A308C79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1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97825-0D16-0AD3-AF7F-A72441E8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C97A5-EDE2-D1DB-6691-5FC0FA883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71D5B-CF9D-5BCA-625B-F11A21163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709B0-3933-B150-F274-A34E8100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60853-74A0-0EF4-5E15-27F07D88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639E2-90F8-F6AA-9539-C86C2F4C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6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A1EC-94C4-F384-F0AD-844EF287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B2A969-3A4D-C5AB-ACB2-4DC7742A4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F66FB-60D0-B229-3D32-15D64F004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3391A-241F-16D9-461B-9ADFAD11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40216-6409-4AF0-6974-7099D150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3E6B4-3FC3-6E57-9FD5-5E212685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09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0854E-B582-BF41-15CA-6D840593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5E59-9981-85A5-4D8C-2D4FAD5B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BFCB-48D0-9C96-AED9-1D358606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E1EB41-71A3-4DAC-B616-C7282A9D879D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3A31B-6578-0600-8E29-A3D2DEAE2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D65DA-74E8-E407-AAB6-C4D207210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118D32-897A-4FF4-A641-68DB453C3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5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hyperlink" Target="mailto:communityneurologynurses@ouh.nhs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7FB6-1C45-BD4D-3A0B-2074DADD2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231" y="1196625"/>
            <a:ext cx="9952383" cy="885363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The Community Neurology Specialist Nurse Service is pleased offering training sessions on</a:t>
            </a:r>
            <a:br>
              <a:rPr lang="en-GB" sz="3200" dirty="0"/>
            </a:br>
            <a:br>
              <a:rPr lang="en-GB" sz="3200" dirty="0"/>
            </a:br>
            <a:r>
              <a:rPr lang="en-GB" sz="4400" b="1" dirty="0"/>
              <a:t>Caring for a person with Parkinson’s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28ACA-B209-DAD9-F371-DC5DAE2B7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495" y="2395331"/>
            <a:ext cx="6536635" cy="41943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2200" b="1" dirty="0"/>
              <a:t>Who is session for</a:t>
            </a:r>
            <a:r>
              <a:rPr lang="en-GB" sz="2200" dirty="0"/>
              <a:t>:  </a:t>
            </a:r>
          </a:p>
          <a:p>
            <a:pPr algn="l"/>
            <a:r>
              <a:rPr lang="en-GB" sz="1900" dirty="0"/>
              <a:t>Health and social care professionals</a:t>
            </a:r>
            <a:r>
              <a:rPr lang="en-GB" sz="1900" b="1" dirty="0"/>
              <a:t> </a:t>
            </a:r>
            <a:r>
              <a:rPr lang="en-GB" sz="1900" dirty="0"/>
              <a:t>and care </a:t>
            </a:r>
            <a:r>
              <a:rPr lang="en-GB" sz="1900"/>
              <a:t>home workers  </a:t>
            </a:r>
            <a:r>
              <a:rPr lang="en-GB" sz="1900" b="1" dirty="0"/>
              <a:t>only</a:t>
            </a:r>
            <a:r>
              <a:rPr lang="en-GB" sz="1900" dirty="0"/>
              <a:t>, (including nurses, care support workers, allied health professionals).</a:t>
            </a:r>
          </a:p>
          <a:p>
            <a:pPr algn="l"/>
            <a:endParaRPr lang="en-GB" sz="1800" b="1" dirty="0"/>
          </a:p>
          <a:p>
            <a:pPr algn="l"/>
            <a:r>
              <a:rPr lang="en-GB" sz="2200" b="1" dirty="0"/>
              <a:t>Where:</a:t>
            </a:r>
            <a:r>
              <a:rPr lang="en-GB" sz="2200" dirty="0"/>
              <a:t> 	</a:t>
            </a:r>
            <a:r>
              <a:rPr lang="en-GB" sz="2100" dirty="0"/>
              <a:t>all sessions will be </a:t>
            </a:r>
            <a:r>
              <a:rPr lang="en-GB" sz="2100" b="1" dirty="0"/>
              <a:t>online</a:t>
            </a:r>
            <a:r>
              <a:rPr lang="en-GB" sz="2100" dirty="0"/>
              <a:t> using MS Teams</a:t>
            </a:r>
          </a:p>
          <a:p>
            <a:pPr algn="l"/>
            <a:endParaRPr lang="en-GB" sz="1800" b="1" dirty="0"/>
          </a:p>
          <a:p>
            <a:pPr algn="l"/>
            <a:r>
              <a:rPr lang="en-GB" sz="2200" b="1" dirty="0"/>
              <a:t>Cost:  </a:t>
            </a:r>
            <a:r>
              <a:rPr lang="en-GB" sz="1800" b="1" dirty="0"/>
              <a:t>	</a:t>
            </a:r>
            <a:r>
              <a:rPr lang="en-GB" sz="2100" dirty="0"/>
              <a:t>Completely </a:t>
            </a:r>
            <a:r>
              <a:rPr lang="en-GB" sz="2100" b="1" dirty="0"/>
              <a:t>FREE</a:t>
            </a:r>
            <a:r>
              <a:rPr lang="en-GB" sz="2100" dirty="0"/>
              <a:t> </a:t>
            </a:r>
          </a:p>
          <a:p>
            <a:pPr algn="l"/>
            <a:endParaRPr lang="en-GB" sz="2200" b="1" dirty="0"/>
          </a:p>
          <a:p>
            <a:pPr algn="l"/>
            <a:r>
              <a:rPr lang="en-GB" sz="2200" b="1" dirty="0"/>
              <a:t>Dates:</a:t>
            </a:r>
            <a:r>
              <a:rPr lang="en-GB" sz="1800" b="1" dirty="0"/>
              <a:t>	 </a:t>
            </a:r>
            <a:r>
              <a:rPr lang="en-GB" sz="2100" b="1" dirty="0"/>
              <a:t>2024</a:t>
            </a:r>
            <a:r>
              <a:rPr lang="en-GB" sz="2100" dirty="0"/>
              <a:t> 	22</a:t>
            </a:r>
            <a:r>
              <a:rPr lang="en-GB" sz="2100" baseline="30000" dirty="0"/>
              <a:t>nd</a:t>
            </a:r>
            <a:r>
              <a:rPr lang="en-GB" sz="2100" dirty="0"/>
              <a:t> August, 10</a:t>
            </a:r>
            <a:r>
              <a:rPr lang="en-GB" sz="2100" baseline="30000" dirty="0"/>
              <a:t>th</a:t>
            </a:r>
            <a:r>
              <a:rPr lang="en-GB" sz="2100" dirty="0"/>
              <a:t> October, 12</a:t>
            </a:r>
            <a:r>
              <a:rPr lang="en-GB" sz="2100" baseline="30000" dirty="0"/>
              <a:t>th</a:t>
            </a:r>
            <a:r>
              <a:rPr lang="en-GB" sz="2100" dirty="0"/>
              <a:t> December</a:t>
            </a:r>
          </a:p>
          <a:p>
            <a:pPr algn="l"/>
            <a:r>
              <a:rPr lang="en-GB" sz="2100" dirty="0"/>
              <a:t>	 </a:t>
            </a:r>
            <a:r>
              <a:rPr lang="en-GB" sz="2100" b="1" dirty="0"/>
              <a:t>2025 </a:t>
            </a:r>
            <a:r>
              <a:rPr lang="en-GB" sz="2100" dirty="0"/>
              <a:t>	6</a:t>
            </a:r>
            <a:r>
              <a:rPr lang="en-GB" sz="2100" baseline="30000" dirty="0"/>
              <a:t>th</a:t>
            </a:r>
            <a:r>
              <a:rPr lang="en-GB" sz="2100" dirty="0"/>
              <a:t> February, 1</a:t>
            </a:r>
            <a:r>
              <a:rPr lang="en-GB" sz="2100" baseline="30000" dirty="0"/>
              <a:t>st</a:t>
            </a:r>
            <a:r>
              <a:rPr lang="en-GB" sz="2100" dirty="0"/>
              <a:t> April, 12</a:t>
            </a:r>
            <a:r>
              <a:rPr lang="en-GB" sz="2100" baseline="30000" dirty="0"/>
              <a:t>th</a:t>
            </a:r>
            <a:r>
              <a:rPr lang="en-GB" sz="2100" dirty="0"/>
              <a:t> June </a:t>
            </a:r>
          </a:p>
          <a:p>
            <a:pPr algn="l"/>
            <a:r>
              <a:rPr lang="en-GB" sz="2100" b="1" dirty="0"/>
              <a:t>Time:</a:t>
            </a:r>
            <a:r>
              <a:rPr lang="en-GB" sz="2100" dirty="0"/>
              <a:t> 	2.00-3.30pm</a:t>
            </a:r>
          </a:p>
          <a:p>
            <a:pPr algn="l"/>
            <a:endParaRPr lang="en-GB" sz="1800" b="1" dirty="0"/>
          </a:p>
          <a:p>
            <a:pPr algn="l"/>
            <a:r>
              <a:rPr lang="en-GB" sz="2200" b="1" dirty="0"/>
              <a:t>How to book a place:  </a:t>
            </a:r>
            <a:r>
              <a:rPr lang="en-GB" sz="2100" dirty="0"/>
              <a:t>call 01865 737465 or email </a:t>
            </a:r>
            <a:r>
              <a:rPr lang="en-GB" sz="2100" u="sng" dirty="0">
                <a:hlinkClick r:id="rId2"/>
              </a:rPr>
              <a:t>communityneurologynurses@ouh.nhs.uk</a:t>
            </a:r>
            <a:r>
              <a:rPr lang="en-GB" sz="2100" u="sng" dirty="0"/>
              <a:t>  </a:t>
            </a:r>
          </a:p>
          <a:p>
            <a:pPr algn="l"/>
            <a:r>
              <a:rPr lang="en-GB" sz="1800" dirty="0"/>
              <a:t>We will need your name, email address (for link to be sent) and current role. </a:t>
            </a:r>
          </a:p>
          <a:p>
            <a:pPr algn="l"/>
            <a:endParaRPr lang="en-GB" sz="2100" u="sng" dirty="0"/>
          </a:p>
          <a:p>
            <a:pPr algn="l"/>
            <a:endParaRPr lang="en-GB" sz="2100" u="sng" dirty="0"/>
          </a:p>
          <a:p>
            <a:pPr algn="l"/>
            <a:endParaRPr lang="en-GB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Brain">
                <a:extLst>
                  <a:ext uri="{FF2B5EF4-FFF2-40B4-BE49-F238E27FC236}">
                    <a16:creationId xmlns:a16="http://schemas.microsoft.com/office/drawing/2014/main" id="{FD771185-2C86-495C-7E10-DE9A3D28B5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1630357"/>
                  </p:ext>
                </p:extLst>
              </p:nvPr>
            </p:nvGraphicFramePr>
            <p:xfrm>
              <a:off x="10189591" y="978355"/>
              <a:ext cx="1364045" cy="119870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364045" cy="1198706"/>
                    </a:xfrm>
                    <a:prstGeom prst="rect">
                      <a:avLst/>
                    </a:prstGeom>
                  </am3d:spPr>
                  <am3d:camera>
                    <am3d:pos x="0" y="0" z="71845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09047" d="1000000"/>
                    <am3d:preTrans dx="-67441" dy="-7461814" dz="-2071337"/>
                    <am3d:scale>
                      <am3d:sx n="1000000" d="1000000"/>
                      <am3d:sy n="1000000" d="1000000"/>
                      <am3d:sz n="1000000" d="1000000"/>
                    </am3d:scale>
                    <am3d:rot ax="-2114602" ay="3550780" az="-187489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0750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Brain">
                <a:extLst>
                  <a:ext uri="{FF2B5EF4-FFF2-40B4-BE49-F238E27FC236}">
                    <a16:creationId xmlns:a16="http://schemas.microsoft.com/office/drawing/2014/main" id="{FD771185-2C86-495C-7E10-DE9A3D28B5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9591" y="978355"/>
                <a:ext cx="1364045" cy="1198706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29522F9-C336-040C-4CA1-ADA9522B3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767" y="6072028"/>
            <a:ext cx="2208396" cy="587188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AC177AE-1B18-7E32-0D77-54272CBA67DD}"/>
              </a:ext>
            </a:extLst>
          </p:cNvPr>
          <p:cNvSpPr/>
          <p:nvPr/>
        </p:nvSpPr>
        <p:spPr>
          <a:xfrm>
            <a:off x="7847118" y="2524929"/>
            <a:ext cx="3771298" cy="3299011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Session will include: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Introduction to Parkinson’s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Common symptoms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Treatment (medications and advanced therapies)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Supporting and caring for someone with Parkinsons (including practical advice)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End of life care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How /where you can access further support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/>
              <a:t>Certificate of attendance on completion of session</a:t>
            </a:r>
          </a:p>
        </p:txBody>
      </p:sp>
    </p:spTree>
    <p:extLst>
      <p:ext uri="{BB962C8B-B14F-4D97-AF65-F5344CB8AC3E}">
        <p14:creationId xmlns:p14="http://schemas.microsoft.com/office/powerpoint/2010/main" val="255949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178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The Community Neurology Specialist Nurse Service is pleased offering training sessions on  Caring for a person with Parkinson’s </vt:lpstr>
    </vt:vector>
  </TitlesOfParts>
  <Company>Oxford University Hosptials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Community Neurology Specialist Nurse Service is pleased offering training sessions on  Caring for a person with Parkinson’s</dc:title>
  <dc:creator>Bromley, Joanne (RTH) OUH</dc:creator>
  <cp:lastModifiedBy>Sebastian Shinoj (RNU) Oxford Health</cp:lastModifiedBy>
  <cp:revision>3</cp:revision>
  <dcterms:created xsi:type="dcterms:W3CDTF">2024-06-24T10:53:54Z</dcterms:created>
  <dcterms:modified xsi:type="dcterms:W3CDTF">2024-07-01T13:09:35Z</dcterms:modified>
</cp:coreProperties>
</file>