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2" r:id="rId5"/>
    <p:sldId id="256" r:id="rId6"/>
    <p:sldId id="257" r:id="rId7"/>
    <p:sldId id="258" r:id="rId8"/>
    <p:sldId id="263" r:id="rId9"/>
    <p:sldId id="27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C53C83-6CF9-4770-93FA-91268F8E5037}" v="5" dt="2026-09-09T15:28:13.9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41" autoAdjust="0"/>
    <p:restoredTop sz="94463" autoAdjust="0"/>
  </p:normalViewPr>
  <p:slideViewPr>
    <p:cSldViewPr snapToGrid="0">
      <p:cViewPr varScale="1">
        <p:scale>
          <a:sx n="87" d="100"/>
          <a:sy n="87" d="100"/>
        </p:scale>
        <p:origin x="778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hill Benjamin (RNU) Oxford Health" userId="03b604c2-5f4e-4b06-b70d-e221e134a2c3" providerId="ADAL" clId="{03C1B5FC-5487-400B-B293-39CFA842C138}"/>
    <pc:docChg chg="undo custSel delSld modSld">
      <pc:chgData name="Cahill Benjamin (RNU) Oxford Health" userId="03b604c2-5f4e-4b06-b70d-e221e134a2c3" providerId="ADAL" clId="{03C1B5FC-5487-400B-B293-39CFA842C138}" dt="2026-09-09T15:30:57.071" v="2735" actId="1076"/>
      <pc:docMkLst>
        <pc:docMk/>
      </pc:docMkLst>
      <pc:sldChg chg="addSp delSp modSp mod">
        <pc:chgData name="Cahill Benjamin (RNU) Oxford Health" userId="03b604c2-5f4e-4b06-b70d-e221e134a2c3" providerId="ADAL" clId="{03C1B5FC-5487-400B-B293-39CFA842C138}" dt="2026-09-09T15:05:13.288" v="1812" actId="1076"/>
        <pc:sldMkLst>
          <pc:docMk/>
          <pc:sldMk cId="4016135171" sldId="256"/>
        </pc:sldMkLst>
        <pc:graphicFrameChg chg="modGraphic">
          <ac:chgData name="Cahill Benjamin (RNU) Oxford Health" userId="03b604c2-5f4e-4b06-b70d-e221e134a2c3" providerId="ADAL" clId="{03C1B5FC-5487-400B-B293-39CFA842C138}" dt="2026-09-09T15:04:44.371" v="1806" actId="20577"/>
          <ac:graphicFrameMkLst>
            <pc:docMk/>
            <pc:sldMk cId="4016135171" sldId="256"/>
            <ac:graphicFrameMk id="4" creationId="{8ECE2242-07C8-4F20-9729-1A2D4262BA80}"/>
          </ac:graphicFrameMkLst>
        </pc:graphicFrameChg>
        <pc:picChg chg="add mod">
          <ac:chgData name="Cahill Benjamin (RNU) Oxford Health" userId="03b604c2-5f4e-4b06-b70d-e221e134a2c3" providerId="ADAL" clId="{03C1B5FC-5487-400B-B293-39CFA842C138}" dt="2026-09-09T15:04:31.815" v="1778" actId="14100"/>
          <ac:picMkLst>
            <pc:docMk/>
            <pc:sldMk cId="4016135171" sldId="256"/>
            <ac:picMk id="8" creationId="{B4144C87-559B-3851-8792-1BAE5D3EAE7A}"/>
          </ac:picMkLst>
        </pc:picChg>
        <pc:picChg chg="add mod">
          <ac:chgData name="Cahill Benjamin (RNU) Oxford Health" userId="03b604c2-5f4e-4b06-b70d-e221e134a2c3" providerId="ADAL" clId="{03C1B5FC-5487-400B-B293-39CFA842C138}" dt="2026-09-09T15:05:13.288" v="1812" actId="1076"/>
          <ac:picMkLst>
            <pc:docMk/>
            <pc:sldMk cId="4016135171" sldId="256"/>
            <ac:picMk id="10" creationId="{1310C7A8-E4BB-69A1-5EED-E4099BFA3225}"/>
          </ac:picMkLst>
        </pc:picChg>
        <pc:picChg chg="del">
          <ac:chgData name="Cahill Benjamin (RNU) Oxford Health" userId="03b604c2-5f4e-4b06-b70d-e221e134a2c3" providerId="ADAL" clId="{03C1B5FC-5487-400B-B293-39CFA842C138}" dt="2026-09-09T15:04:10.225" v="1774" actId="478"/>
          <ac:picMkLst>
            <pc:docMk/>
            <pc:sldMk cId="4016135171" sldId="256"/>
            <ac:picMk id="12" creationId="{46B6527A-65F1-0DEE-9ACF-804749D90E4F}"/>
          </ac:picMkLst>
        </pc:picChg>
        <pc:picChg chg="del">
          <ac:chgData name="Cahill Benjamin (RNU) Oxford Health" userId="03b604c2-5f4e-4b06-b70d-e221e134a2c3" providerId="ADAL" clId="{03C1B5FC-5487-400B-B293-39CFA842C138}" dt="2026-09-09T15:04:46.246" v="1807" actId="478"/>
          <ac:picMkLst>
            <pc:docMk/>
            <pc:sldMk cId="4016135171" sldId="256"/>
            <ac:picMk id="21" creationId="{F2AFE305-CA21-68E6-FDEE-AC37A91AD0A2}"/>
          </ac:picMkLst>
        </pc:picChg>
      </pc:sldChg>
      <pc:sldChg chg="addSp delSp modSp mod">
        <pc:chgData name="Cahill Benjamin (RNU) Oxford Health" userId="03b604c2-5f4e-4b06-b70d-e221e134a2c3" providerId="ADAL" clId="{03C1B5FC-5487-400B-B293-39CFA842C138}" dt="2026-09-09T15:30:13.140" v="2728" actId="1076"/>
        <pc:sldMkLst>
          <pc:docMk/>
          <pc:sldMk cId="852638532" sldId="257"/>
        </pc:sldMkLst>
        <pc:graphicFrameChg chg="mod modGraphic">
          <ac:chgData name="Cahill Benjamin (RNU) Oxford Health" userId="03b604c2-5f4e-4b06-b70d-e221e134a2c3" providerId="ADAL" clId="{03C1B5FC-5487-400B-B293-39CFA842C138}" dt="2026-09-09T15:06:18.068" v="1914" actId="20577"/>
          <ac:graphicFrameMkLst>
            <pc:docMk/>
            <pc:sldMk cId="852638532" sldId="257"/>
            <ac:graphicFrameMk id="2" creationId="{47DFBFED-1FEC-4093-88A5-8696732586E0}"/>
          </ac:graphicFrameMkLst>
        </pc:graphicFrameChg>
        <pc:picChg chg="add mod">
          <ac:chgData name="Cahill Benjamin (RNU) Oxford Health" userId="03b604c2-5f4e-4b06-b70d-e221e134a2c3" providerId="ADAL" clId="{03C1B5FC-5487-400B-B293-39CFA842C138}" dt="2026-09-09T15:05:59.870" v="1881" actId="1076"/>
          <ac:picMkLst>
            <pc:docMk/>
            <pc:sldMk cId="852638532" sldId="257"/>
            <ac:picMk id="7" creationId="{A6300E10-8CD0-2169-4EA1-223016254232}"/>
          </ac:picMkLst>
        </pc:picChg>
        <pc:picChg chg="del">
          <ac:chgData name="Cahill Benjamin (RNU) Oxford Health" userId="03b604c2-5f4e-4b06-b70d-e221e134a2c3" providerId="ADAL" clId="{03C1B5FC-5487-400B-B293-39CFA842C138}" dt="2026-09-09T15:05:19.746" v="1813" actId="478"/>
          <ac:picMkLst>
            <pc:docMk/>
            <pc:sldMk cId="852638532" sldId="257"/>
            <ac:picMk id="9" creationId="{9EDCE4E4-C419-31B6-DA9E-DBE4797BCFDE}"/>
          </ac:picMkLst>
        </pc:picChg>
        <pc:picChg chg="mod">
          <ac:chgData name="Cahill Benjamin (RNU) Oxford Health" userId="03b604c2-5f4e-4b06-b70d-e221e134a2c3" providerId="ADAL" clId="{03C1B5FC-5487-400B-B293-39CFA842C138}" dt="2026-09-09T15:30:10.344" v="2727" actId="1076"/>
          <ac:picMkLst>
            <pc:docMk/>
            <pc:sldMk cId="852638532" sldId="257"/>
            <ac:picMk id="10" creationId="{262A15AF-B622-DDA8-7A4A-1F15C45F69F3}"/>
          </ac:picMkLst>
        </pc:picChg>
        <pc:picChg chg="del">
          <ac:chgData name="Cahill Benjamin (RNU) Oxford Health" userId="03b604c2-5f4e-4b06-b70d-e221e134a2c3" providerId="ADAL" clId="{03C1B5FC-5487-400B-B293-39CFA842C138}" dt="2026-09-09T15:05:20.748" v="1814" actId="478"/>
          <ac:picMkLst>
            <pc:docMk/>
            <pc:sldMk cId="852638532" sldId="257"/>
            <ac:picMk id="11" creationId="{479A0A3D-1CFE-5130-7974-F06742916F45}"/>
          </ac:picMkLst>
        </pc:picChg>
        <pc:picChg chg="mod">
          <ac:chgData name="Cahill Benjamin (RNU) Oxford Health" userId="03b604c2-5f4e-4b06-b70d-e221e134a2c3" providerId="ADAL" clId="{03C1B5FC-5487-400B-B293-39CFA842C138}" dt="2026-09-09T15:30:13.140" v="2728" actId="1076"/>
          <ac:picMkLst>
            <pc:docMk/>
            <pc:sldMk cId="852638532" sldId="257"/>
            <ac:picMk id="12" creationId="{0D97A7BA-3ADA-C49B-1BD9-F39EE0DEC9F9}"/>
          </ac:picMkLst>
        </pc:picChg>
        <pc:picChg chg="del">
          <ac:chgData name="Cahill Benjamin (RNU) Oxford Health" userId="03b604c2-5f4e-4b06-b70d-e221e134a2c3" providerId="ADAL" clId="{03C1B5FC-5487-400B-B293-39CFA842C138}" dt="2026-09-09T15:05:21.571" v="1815" actId="478"/>
          <ac:picMkLst>
            <pc:docMk/>
            <pc:sldMk cId="852638532" sldId="257"/>
            <ac:picMk id="13" creationId="{34AD795E-611B-3B43-22D7-CD18D452B83D}"/>
          </ac:picMkLst>
        </pc:picChg>
        <pc:picChg chg="add mod">
          <ac:chgData name="Cahill Benjamin (RNU) Oxford Health" userId="03b604c2-5f4e-4b06-b70d-e221e134a2c3" providerId="ADAL" clId="{03C1B5FC-5487-400B-B293-39CFA842C138}" dt="2026-09-09T15:06:04.517" v="1883" actId="1076"/>
          <ac:picMkLst>
            <pc:docMk/>
            <pc:sldMk cId="852638532" sldId="257"/>
            <ac:picMk id="14" creationId="{B73E78C7-F29E-CF6D-201C-EDC74FFB98E5}"/>
          </ac:picMkLst>
        </pc:picChg>
        <pc:picChg chg="add mod">
          <ac:chgData name="Cahill Benjamin (RNU) Oxford Health" userId="03b604c2-5f4e-4b06-b70d-e221e134a2c3" providerId="ADAL" clId="{03C1B5FC-5487-400B-B293-39CFA842C138}" dt="2026-09-09T15:06:10.040" v="1885" actId="1076"/>
          <ac:picMkLst>
            <pc:docMk/>
            <pc:sldMk cId="852638532" sldId="257"/>
            <ac:picMk id="18" creationId="{AA5F3011-EC7B-5466-CB66-78F709095EA2}"/>
          </ac:picMkLst>
        </pc:picChg>
      </pc:sldChg>
      <pc:sldChg chg="addSp delSp modSp mod">
        <pc:chgData name="Cahill Benjamin (RNU) Oxford Health" userId="03b604c2-5f4e-4b06-b70d-e221e134a2c3" providerId="ADAL" clId="{03C1B5FC-5487-400B-B293-39CFA842C138}" dt="2026-09-09T15:07:45.219" v="2193" actId="1076"/>
        <pc:sldMkLst>
          <pc:docMk/>
          <pc:sldMk cId="545176170" sldId="258"/>
        </pc:sldMkLst>
        <pc:graphicFrameChg chg="modGraphic">
          <ac:chgData name="Cahill Benjamin (RNU) Oxford Health" userId="03b604c2-5f4e-4b06-b70d-e221e134a2c3" providerId="ADAL" clId="{03C1B5FC-5487-400B-B293-39CFA842C138}" dt="2026-09-09T15:07:27.607" v="2190" actId="20577"/>
          <ac:graphicFrameMkLst>
            <pc:docMk/>
            <pc:sldMk cId="545176170" sldId="258"/>
            <ac:graphicFrameMk id="2" creationId="{429558FA-341E-4EF5-B0DF-0299D1EE9024}"/>
          </ac:graphicFrameMkLst>
        </pc:graphicFrameChg>
        <pc:picChg chg="mod">
          <ac:chgData name="Cahill Benjamin (RNU) Oxford Health" userId="03b604c2-5f4e-4b06-b70d-e221e134a2c3" providerId="ADAL" clId="{03C1B5FC-5487-400B-B293-39CFA842C138}" dt="2026-09-09T15:07:11.644" v="2140" actId="1076"/>
          <ac:picMkLst>
            <pc:docMk/>
            <pc:sldMk cId="545176170" sldId="258"/>
            <ac:picMk id="3" creationId="{450E4312-BC9D-11F2-8806-D297603804E4}"/>
          </ac:picMkLst>
        </pc:picChg>
        <pc:picChg chg="add mod">
          <ac:chgData name="Cahill Benjamin (RNU) Oxford Health" userId="03b604c2-5f4e-4b06-b70d-e221e134a2c3" providerId="ADAL" clId="{03C1B5FC-5487-400B-B293-39CFA842C138}" dt="2026-09-09T15:06:59.129" v="2111" actId="1076"/>
          <ac:picMkLst>
            <pc:docMk/>
            <pc:sldMk cId="545176170" sldId="258"/>
            <ac:picMk id="5" creationId="{EC5C75C0-6F7B-0875-8587-15B4BE4F0C1C}"/>
          </ac:picMkLst>
        </pc:picChg>
        <pc:picChg chg="add mod">
          <ac:chgData name="Cahill Benjamin (RNU) Oxford Health" userId="03b604c2-5f4e-4b06-b70d-e221e134a2c3" providerId="ADAL" clId="{03C1B5FC-5487-400B-B293-39CFA842C138}" dt="2026-09-09T15:07:45.219" v="2193" actId="1076"/>
          <ac:picMkLst>
            <pc:docMk/>
            <pc:sldMk cId="545176170" sldId="258"/>
            <ac:picMk id="8" creationId="{45672BD4-3FC6-44DE-BFB4-704CF45BF48A}"/>
          </ac:picMkLst>
        </pc:picChg>
        <pc:picChg chg="mod">
          <ac:chgData name="Cahill Benjamin (RNU) Oxford Health" userId="03b604c2-5f4e-4b06-b70d-e221e134a2c3" providerId="ADAL" clId="{03C1B5FC-5487-400B-B293-39CFA842C138}" dt="2026-09-09T15:07:16.096" v="2142" actId="1076"/>
          <ac:picMkLst>
            <pc:docMk/>
            <pc:sldMk cId="545176170" sldId="258"/>
            <ac:picMk id="9" creationId="{3355F3DB-D517-9F56-D501-76B1D971CCAE}"/>
          </ac:picMkLst>
        </pc:picChg>
        <pc:picChg chg="mod">
          <ac:chgData name="Cahill Benjamin (RNU) Oxford Health" userId="03b604c2-5f4e-4b06-b70d-e221e134a2c3" providerId="ADAL" clId="{03C1B5FC-5487-400B-B293-39CFA842C138}" dt="2026-09-09T15:07:17.247" v="2143" actId="1076"/>
          <ac:picMkLst>
            <pc:docMk/>
            <pc:sldMk cId="545176170" sldId="258"/>
            <ac:picMk id="10" creationId="{624FF6E9-EA85-5267-F822-CBAC3533E421}"/>
          </ac:picMkLst>
        </pc:picChg>
        <pc:picChg chg="del">
          <ac:chgData name="Cahill Benjamin (RNU) Oxford Health" userId="03b604c2-5f4e-4b06-b70d-e221e134a2c3" providerId="ADAL" clId="{03C1B5FC-5487-400B-B293-39CFA842C138}" dt="2026-09-09T15:06:56.177" v="2109" actId="478"/>
          <ac:picMkLst>
            <pc:docMk/>
            <pc:sldMk cId="545176170" sldId="258"/>
            <ac:picMk id="12" creationId="{F4056B07-D59C-0D39-41E8-0AAF41853B58}"/>
          </ac:picMkLst>
        </pc:picChg>
        <pc:picChg chg="mod">
          <ac:chgData name="Cahill Benjamin (RNU) Oxford Health" userId="03b604c2-5f4e-4b06-b70d-e221e134a2c3" providerId="ADAL" clId="{03C1B5FC-5487-400B-B293-39CFA842C138}" dt="2026-09-09T15:07:13.473" v="2141" actId="1076"/>
          <ac:picMkLst>
            <pc:docMk/>
            <pc:sldMk cId="545176170" sldId="258"/>
            <ac:picMk id="13" creationId="{BC36D832-AD6C-BB68-F933-1DCE5EB5F59F}"/>
          </ac:picMkLst>
        </pc:picChg>
      </pc:sldChg>
      <pc:sldChg chg="addSp delSp modSp mod">
        <pc:chgData name="Cahill Benjamin (RNU) Oxford Health" userId="03b604c2-5f4e-4b06-b70d-e221e134a2c3" providerId="ADAL" clId="{03C1B5FC-5487-400B-B293-39CFA842C138}" dt="2026-09-09T15:11:24.423" v="2353" actId="20577"/>
        <pc:sldMkLst>
          <pc:docMk/>
          <pc:sldMk cId="1681988923" sldId="263"/>
        </pc:sldMkLst>
        <pc:spChg chg="mod">
          <ac:chgData name="Cahill Benjamin (RNU) Oxford Health" userId="03b604c2-5f4e-4b06-b70d-e221e134a2c3" providerId="ADAL" clId="{03C1B5FC-5487-400B-B293-39CFA842C138}" dt="2026-09-09T15:10:09.884" v="2280" actId="20577"/>
          <ac:spMkLst>
            <pc:docMk/>
            <pc:sldMk cId="1681988923" sldId="263"/>
            <ac:spMk id="18" creationId="{59CD7217-C774-5EE5-462D-70AD51D52B67}"/>
          </ac:spMkLst>
        </pc:spChg>
        <pc:graphicFrameChg chg="mod modGraphic">
          <ac:chgData name="Cahill Benjamin (RNU) Oxford Health" userId="03b604c2-5f4e-4b06-b70d-e221e134a2c3" providerId="ADAL" clId="{03C1B5FC-5487-400B-B293-39CFA842C138}" dt="2026-09-09T15:11:24.423" v="2353" actId="20577"/>
          <ac:graphicFrameMkLst>
            <pc:docMk/>
            <pc:sldMk cId="1681988923" sldId="263"/>
            <ac:graphicFrameMk id="2" creationId="{D93EDC17-4A66-8D77-DD8C-C768A420526F}"/>
          </ac:graphicFrameMkLst>
        </pc:graphicFrameChg>
        <pc:picChg chg="add mod">
          <ac:chgData name="Cahill Benjamin (RNU) Oxford Health" userId="03b604c2-5f4e-4b06-b70d-e221e134a2c3" providerId="ADAL" clId="{03C1B5FC-5487-400B-B293-39CFA842C138}" dt="2026-09-09T15:09:36.423" v="2232" actId="1076"/>
          <ac:picMkLst>
            <pc:docMk/>
            <pc:sldMk cId="1681988923" sldId="263"/>
            <ac:picMk id="6" creationId="{0506705B-19DE-33A5-42D2-7AC310EE06AE}"/>
          </ac:picMkLst>
        </pc:picChg>
        <pc:picChg chg="add mod">
          <ac:chgData name="Cahill Benjamin (RNU) Oxford Health" userId="03b604c2-5f4e-4b06-b70d-e221e134a2c3" providerId="ADAL" clId="{03C1B5FC-5487-400B-B293-39CFA842C138}" dt="2026-09-09T15:10:49.878" v="2285" actId="1076"/>
          <ac:picMkLst>
            <pc:docMk/>
            <pc:sldMk cId="1681988923" sldId="263"/>
            <ac:picMk id="10" creationId="{4F1D6D0A-B730-84C8-54D5-0F4DDDCE339C}"/>
          </ac:picMkLst>
        </pc:picChg>
        <pc:picChg chg="del">
          <ac:chgData name="Cahill Benjamin (RNU) Oxford Health" userId="03b604c2-5f4e-4b06-b70d-e221e134a2c3" providerId="ADAL" clId="{03C1B5FC-5487-400B-B293-39CFA842C138}" dt="2026-09-09T15:09:14.793" v="2228" actId="478"/>
          <ac:picMkLst>
            <pc:docMk/>
            <pc:sldMk cId="1681988923" sldId="263"/>
            <ac:picMk id="15" creationId="{DFBA5078-5084-C853-A2C2-C86B63FD95E9}"/>
          </ac:picMkLst>
        </pc:picChg>
        <pc:picChg chg="del">
          <ac:chgData name="Cahill Benjamin (RNU) Oxford Health" userId="03b604c2-5f4e-4b06-b70d-e221e134a2c3" providerId="ADAL" clId="{03C1B5FC-5487-400B-B293-39CFA842C138}" dt="2026-09-09T15:10:38.117" v="2281" actId="478"/>
          <ac:picMkLst>
            <pc:docMk/>
            <pc:sldMk cId="1681988923" sldId="263"/>
            <ac:picMk id="17" creationId="{DD9905D2-4B86-AD2E-66B0-73D87F6A8970}"/>
          </ac:picMkLst>
        </pc:picChg>
      </pc:sldChg>
      <pc:sldChg chg="addSp delSp modSp mod">
        <pc:chgData name="Cahill Benjamin (RNU) Oxford Health" userId="03b604c2-5f4e-4b06-b70d-e221e134a2c3" providerId="ADAL" clId="{03C1B5FC-5487-400B-B293-39CFA842C138}" dt="2026-09-09T15:30:57.071" v="2735" actId="1076"/>
        <pc:sldMkLst>
          <pc:docMk/>
          <pc:sldMk cId="314191249" sldId="271"/>
        </pc:sldMkLst>
        <pc:spChg chg="del">
          <ac:chgData name="Cahill Benjamin (RNU) Oxford Health" userId="03b604c2-5f4e-4b06-b70d-e221e134a2c3" providerId="ADAL" clId="{03C1B5FC-5487-400B-B293-39CFA842C138}" dt="2026-09-09T15:27:00.317" v="2605" actId="21"/>
          <ac:spMkLst>
            <pc:docMk/>
            <pc:sldMk cId="314191249" sldId="271"/>
            <ac:spMk id="21" creationId="{12AE0DBF-BD4C-6E37-63D0-19E0ADEADD3C}"/>
          </ac:spMkLst>
        </pc:spChg>
        <pc:spChg chg="mod">
          <ac:chgData name="Cahill Benjamin (RNU) Oxford Health" userId="03b604c2-5f4e-4b06-b70d-e221e134a2c3" providerId="ADAL" clId="{03C1B5FC-5487-400B-B293-39CFA842C138}" dt="2026-09-09T15:28:46.205" v="2719" actId="20577"/>
          <ac:spMkLst>
            <pc:docMk/>
            <pc:sldMk cId="314191249" sldId="271"/>
            <ac:spMk id="22" creationId="{A2FC6FD9-B59B-5B5D-6922-C4F88204E1E5}"/>
          </ac:spMkLst>
        </pc:spChg>
        <pc:graphicFrameChg chg="mod modGraphic">
          <ac:chgData name="Cahill Benjamin (RNU) Oxford Health" userId="03b604c2-5f4e-4b06-b70d-e221e134a2c3" providerId="ADAL" clId="{03C1B5FC-5487-400B-B293-39CFA842C138}" dt="2026-09-09T15:28:13.968" v="2709"/>
          <ac:graphicFrameMkLst>
            <pc:docMk/>
            <pc:sldMk cId="314191249" sldId="271"/>
            <ac:graphicFrameMk id="2" creationId="{57E4AB68-5977-4E29-4358-412441974734}"/>
          </ac:graphicFrameMkLst>
        </pc:graphicFrameChg>
        <pc:picChg chg="del">
          <ac:chgData name="Cahill Benjamin (RNU) Oxford Health" userId="03b604c2-5f4e-4b06-b70d-e221e134a2c3" providerId="ADAL" clId="{03C1B5FC-5487-400B-B293-39CFA842C138}" dt="2026-09-09T15:25:52.629" v="2521" actId="478"/>
          <ac:picMkLst>
            <pc:docMk/>
            <pc:sldMk cId="314191249" sldId="271"/>
            <ac:picMk id="5" creationId="{895AED39-0897-D1B4-9464-D00E0C22B289}"/>
          </ac:picMkLst>
        </pc:picChg>
        <pc:picChg chg="mod">
          <ac:chgData name="Cahill Benjamin (RNU) Oxford Health" userId="03b604c2-5f4e-4b06-b70d-e221e134a2c3" providerId="ADAL" clId="{03C1B5FC-5487-400B-B293-39CFA842C138}" dt="2026-09-09T15:27:40.990" v="2675" actId="1076"/>
          <ac:picMkLst>
            <pc:docMk/>
            <pc:sldMk cId="314191249" sldId="271"/>
            <ac:picMk id="6" creationId="{1FA6CE09-7679-6963-9B50-BA31BC47767A}"/>
          </ac:picMkLst>
        </pc:picChg>
        <pc:picChg chg="del">
          <ac:chgData name="Cahill Benjamin (RNU) Oxford Health" userId="03b604c2-5f4e-4b06-b70d-e221e134a2c3" providerId="ADAL" clId="{03C1B5FC-5487-400B-B293-39CFA842C138}" dt="2026-09-09T15:27:39.326" v="2674" actId="478"/>
          <ac:picMkLst>
            <pc:docMk/>
            <pc:sldMk cId="314191249" sldId="271"/>
            <ac:picMk id="7" creationId="{C8A66CD7-48EC-A128-7931-4D579A71EE8B}"/>
          </ac:picMkLst>
        </pc:picChg>
        <pc:picChg chg="add mod">
          <ac:chgData name="Cahill Benjamin (RNU) Oxford Health" userId="03b604c2-5f4e-4b06-b70d-e221e134a2c3" providerId="ADAL" clId="{03C1B5FC-5487-400B-B293-39CFA842C138}" dt="2026-09-09T15:25:57.105" v="2523" actId="1076"/>
          <ac:picMkLst>
            <pc:docMk/>
            <pc:sldMk cId="314191249" sldId="271"/>
            <ac:picMk id="9" creationId="{F8487819-7849-1EDE-07B8-336D3214C9D5}"/>
          </ac:picMkLst>
        </pc:picChg>
        <pc:picChg chg="del">
          <ac:chgData name="Cahill Benjamin (RNU) Oxford Health" userId="03b604c2-5f4e-4b06-b70d-e221e134a2c3" providerId="ADAL" clId="{03C1B5FC-5487-400B-B293-39CFA842C138}" dt="2026-09-09T15:26:39.246" v="2580" actId="21"/>
          <ac:picMkLst>
            <pc:docMk/>
            <pc:sldMk cId="314191249" sldId="271"/>
            <ac:picMk id="12" creationId="{515D47E8-5477-FE10-C655-0172B0D24D4D}"/>
          </ac:picMkLst>
        </pc:picChg>
        <pc:picChg chg="del">
          <ac:chgData name="Cahill Benjamin (RNU) Oxford Health" userId="03b604c2-5f4e-4b06-b70d-e221e134a2c3" providerId="ADAL" clId="{03C1B5FC-5487-400B-B293-39CFA842C138}" dt="2026-09-09T15:28:07.932" v="2706" actId="478"/>
          <ac:picMkLst>
            <pc:docMk/>
            <pc:sldMk cId="314191249" sldId="271"/>
            <ac:picMk id="14" creationId="{584B2992-6290-2E5E-956D-E8D6B3DFC01F}"/>
          </ac:picMkLst>
        </pc:picChg>
        <pc:picChg chg="del">
          <ac:chgData name="Cahill Benjamin (RNU) Oxford Health" userId="03b604c2-5f4e-4b06-b70d-e221e134a2c3" providerId="ADAL" clId="{03C1B5FC-5487-400B-B293-39CFA842C138}" dt="2026-09-09T15:28:08.873" v="2707" actId="478"/>
          <ac:picMkLst>
            <pc:docMk/>
            <pc:sldMk cId="314191249" sldId="271"/>
            <ac:picMk id="15" creationId="{FF96DC08-622E-4868-ECA7-1143B5436860}"/>
          </ac:picMkLst>
        </pc:picChg>
        <pc:picChg chg="add mod">
          <ac:chgData name="Cahill Benjamin (RNU) Oxford Health" userId="03b604c2-5f4e-4b06-b70d-e221e134a2c3" providerId="ADAL" clId="{03C1B5FC-5487-400B-B293-39CFA842C138}" dt="2026-09-09T15:27:55.549" v="2677" actId="1076"/>
          <ac:picMkLst>
            <pc:docMk/>
            <pc:sldMk cId="314191249" sldId="271"/>
            <ac:picMk id="16" creationId="{652AF45E-D90A-636B-1924-359E75DC5E7F}"/>
          </ac:picMkLst>
        </pc:picChg>
        <pc:picChg chg="del">
          <ac:chgData name="Cahill Benjamin (RNU) Oxford Health" userId="03b604c2-5f4e-4b06-b70d-e221e134a2c3" providerId="ADAL" clId="{03C1B5FC-5487-400B-B293-39CFA842C138}" dt="2026-09-09T15:26:56.526" v="2604" actId="478"/>
          <ac:picMkLst>
            <pc:docMk/>
            <pc:sldMk cId="314191249" sldId="271"/>
            <ac:picMk id="17" creationId="{F0AE1C5F-A192-5F29-94F6-39905766C1AE}"/>
          </ac:picMkLst>
        </pc:picChg>
        <pc:picChg chg="add mod">
          <ac:chgData name="Cahill Benjamin (RNU) Oxford Health" userId="03b604c2-5f4e-4b06-b70d-e221e134a2c3" providerId="ADAL" clId="{03C1B5FC-5487-400B-B293-39CFA842C138}" dt="2026-09-09T15:29:25.938" v="2726" actId="1076"/>
          <ac:picMkLst>
            <pc:docMk/>
            <pc:sldMk cId="314191249" sldId="271"/>
            <ac:picMk id="19" creationId="{51E4564C-4FE2-60FE-C1FB-0F388374A4E1}"/>
          </ac:picMkLst>
        </pc:picChg>
        <pc:picChg chg="del">
          <ac:chgData name="Cahill Benjamin (RNU) Oxford Health" userId="03b604c2-5f4e-4b06-b70d-e221e134a2c3" providerId="ADAL" clId="{03C1B5FC-5487-400B-B293-39CFA842C138}" dt="2026-09-09T15:28:37.772" v="2710" actId="478"/>
          <ac:picMkLst>
            <pc:docMk/>
            <pc:sldMk cId="314191249" sldId="271"/>
            <ac:picMk id="20" creationId="{97299985-B889-CD57-3711-7F40D476B5F0}"/>
          </ac:picMkLst>
        </pc:picChg>
        <pc:picChg chg="add mod">
          <ac:chgData name="Cahill Benjamin (RNU) Oxford Health" userId="03b604c2-5f4e-4b06-b70d-e221e134a2c3" providerId="ADAL" clId="{03C1B5FC-5487-400B-B293-39CFA842C138}" dt="2026-09-09T15:30:46.617" v="2731" actId="1076"/>
          <ac:picMkLst>
            <pc:docMk/>
            <pc:sldMk cId="314191249" sldId="271"/>
            <ac:picMk id="24" creationId="{C530FE6E-CB0B-764C-3B3B-90D0708225E3}"/>
          </ac:picMkLst>
        </pc:picChg>
        <pc:picChg chg="add mod">
          <ac:chgData name="Cahill Benjamin (RNU) Oxford Health" userId="03b604c2-5f4e-4b06-b70d-e221e134a2c3" providerId="ADAL" clId="{03C1B5FC-5487-400B-B293-39CFA842C138}" dt="2026-09-09T15:30:52.498" v="2733" actId="1076"/>
          <ac:picMkLst>
            <pc:docMk/>
            <pc:sldMk cId="314191249" sldId="271"/>
            <ac:picMk id="26" creationId="{CB1D8722-A6AC-BF63-6499-B4770FC9211F}"/>
          </ac:picMkLst>
        </pc:picChg>
        <pc:picChg chg="add mod">
          <ac:chgData name="Cahill Benjamin (RNU) Oxford Health" userId="03b604c2-5f4e-4b06-b70d-e221e134a2c3" providerId="ADAL" clId="{03C1B5FC-5487-400B-B293-39CFA842C138}" dt="2026-09-09T15:30:57.071" v="2735" actId="1076"/>
          <ac:picMkLst>
            <pc:docMk/>
            <pc:sldMk cId="314191249" sldId="271"/>
            <ac:picMk id="28" creationId="{4CA47444-0990-A305-9135-E73E405AD15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4B1F-AB39-42EB-8532-8C8F188F2D43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A290-BE80-485B-A215-886F2A28ED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283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4B1F-AB39-42EB-8532-8C8F188F2D43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A290-BE80-485B-A215-886F2A28ED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028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4B1F-AB39-42EB-8532-8C8F188F2D43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A290-BE80-485B-A215-886F2A28ED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898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4B1F-AB39-42EB-8532-8C8F188F2D43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A290-BE80-485B-A215-886F2A28ED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023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4B1F-AB39-42EB-8532-8C8F188F2D43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A290-BE80-485B-A215-886F2A28ED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157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4B1F-AB39-42EB-8532-8C8F188F2D43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A290-BE80-485B-A215-886F2A28ED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506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4B1F-AB39-42EB-8532-8C8F188F2D43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A290-BE80-485B-A215-886F2A28ED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954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4B1F-AB39-42EB-8532-8C8F188F2D43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A290-BE80-485B-A215-886F2A28ED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457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4B1F-AB39-42EB-8532-8C8F188F2D43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A290-BE80-485B-A215-886F2A28ED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409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4B1F-AB39-42EB-8532-8C8F188F2D43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A290-BE80-485B-A215-886F2A28ED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676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B4B1F-AB39-42EB-8532-8C8F188F2D43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A290-BE80-485B-A215-886F2A28ED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220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B4B1F-AB39-42EB-8532-8C8F188F2D43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3A290-BE80-485B-A215-886F2A28ED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594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1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3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3.png"/><Relationship Id="rId7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39.png"/><Relationship Id="rId4" Type="http://schemas.openxmlformats.org/officeDocument/2006/relationships/image" Target="../media/image34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B8C22-D4E4-450D-975F-076B31A220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42102" y="2297170"/>
            <a:ext cx="7025898" cy="1336779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General Meeting of Council of Governors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324B17-D14F-4760-A457-0349C409BF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9524" y="4082486"/>
            <a:ext cx="6328475" cy="1655762"/>
          </a:xfrm>
        </p:spPr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Easy Read Agenda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222BF0E3-1FA3-486A-960A-40E05D96B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191" y="679342"/>
            <a:ext cx="2206756" cy="1447803"/>
          </a:xfrm>
          <a:prstGeom prst="rect">
            <a:avLst/>
          </a:prstGeom>
        </p:spPr>
      </p:pic>
      <p:pic>
        <p:nvPicPr>
          <p:cNvPr id="7" name="Picture 6" descr="A person standing in front of a computer&#10;&#10;Description automatically generated">
            <a:extLst>
              <a:ext uri="{FF2B5EF4-FFF2-40B4-BE49-F238E27FC236}">
                <a16:creationId xmlns:a16="http://schemas.microsoft.com/office/drawing/2014/main" id="{7BB6DDB2-C4C6-4FCC-ABAB-18822A9B2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324" y="2127145"/>
            <a:ext cx="1336778" cy="1336778"/>
          </a:xfrm>
          <a:prstGeom prst="rect">
            <a:avLst/>
          </a:prstGeom>
        </p:spPr>
      </p:pic>
      <p:pic>
        <p:nvPicPr>
          <p:cNvPr id="9" name="Picture 8" descr="A close up of a person&#10;&#10;Description automatically generated">
            <a:extLst>
              <a:ext uri="{FF2B5EF4-FFF2-40B4-BE49-F238E27FC236}">
                <a16:creationId xmlns:a16="http://schemas.microsoft.com/office/drawing/2014/main" id="{D522FBE5-D922-4849-A8EF-8EBDB8A25A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713" y="3823347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496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ECE2242-07C8-4F20-9729-1A2D4262BA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94001"/>
              </p:ext>
            </p:extLst>
          </p:nvPr>
        </p:nvGraphicFramePr>
        <p:xfrm>
          <a:off x="772468" y="688808"/>
          <a:ext cx="10034650" cy="50877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9785">
                  <a:extLst>
                    <a:ext uri="{9D8B030D-6E8A-4147-A177-3AD203B41FA5}">
                      <a16:colId xmlns:a16="http://schemas.microsoft.com/office/drawing/2014/main" val="2401174263"/>
                    </a:ext>
                  </a:extLst>
                </a:gridCol>
                <a:gridCol w="4102557">
                  <a:extLst>
                    <a:ext uri="{9D8B030D-6E8A-4147-A177-3AD203B41FA5}">
                      <a16:colId xmlns:a16="http://schemas.microsoft.com/office/drawing/2014/main" val="4037689919"/>
                    </a:ext>
                  </a:extLst>
                </a:gridCol>
                <a:gridCol w="1945767">
                  <a:extLst>
                    <a:ext uri="{9D8B030D-6E8A-4147-A177-3AD203B41FA5}">
                      <a16:colId xmlns:a16="http://schemas.microsoft.com/office/drawing/2014/main" val="3284326109"/>
                    </a:ext>
                  </a:extLst>
                </a:gridCol>
                <a:gridCol w="2406541">
                  <a:extLst>
                    <a:ext uri="{9D8B030D-6E8A-4147-A177-3AD203B41FA5}">
                      <a16:colId xmlns:a16="http://schemas.microsoft.com/office/drawing/2014/main" val="153500620"/>
                    </a:ext>
                  </a:extLst>
                </a:gridCol>
              </a:tblGrid>
              <a:tr h="911282">
                <a:tc>
                  <a:txBody>
                    <a:bodyPr/>
                    <a:lstStyle/>
                    <a:p>
                      <a:endParaRPr lang="en-GB" sz="80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Agenda item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Purpose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 Speaking</a:t>
                      </a:r>
                    </a:p>
                    <a:p>
                      <a:pPr algn="r"/>
                      <a:endParaRPr lang="en-GB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676941358"/>
                  </a:ext>
                </a:extLst>
              </a:tr>
              <a:tr h="1538764"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Thursday 17</a:t>
                      </a:r>
                      <a:r>
                        <a:rPr lang="en-GB" sz="18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September, 2026</a:t>
                      </a: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5.30pm -7.30pm</a:t>
                      </a: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1434289836"/>
                  </a:ext>
                </a:extLst>
              </a:tr>
              <a:tr h="1266092"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Meeting held at the POWIC Centre, Warneford Hospital, Oxford</a:t>
                      </a:r>
                      <a:endParaRPr lang="en-GB" sz="18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210247033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Introductions and welcome 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 – Andrea Young</a:t>
                      </a: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3988369790"/>
                  </a:ext>
                </a:extLst>
              </a:tr>
            </a:tbl>
          </a:graphicData>
        </a:graphic>
      </p:graphicFrame>
      <p:sp>
        <p:nvSpPr>
          <p:cNvPr id="17" name="Arrow: Right 16">
            <a:extLst>
              <a:ext uri="{FF2B5EF4-FFF2-40B4-BE49-F238E27FC236}">
                <a16:creationId xmlns:a16="http://schemas.microsoft.com/office/drawing/2014/main" id="{650E6DEC-312B-4351-AAA8-946665A0B605}"/>
              </a:ext>
            </a:extLst>
          </p:cNvPr>
          <p:cNvSpPr/>
          <p:nvPr/>
        </p:nvSpPr>
        <p:spPr>
          <a:xfrm flipV="1">
            <a:off x="1407268" y="2613916"/>
            <a:ext cx="300095" cy="2091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013"/>
          </a:p>
        </p:txBody>
      </p:sp>
      <p:pic>
        <p:nvPicPr>
          <p:cNvPr id="24" name="Picture 23" descr="A close up of a person&#10;&#10;Description automatically generated">
            <a:extLst>
              <a:ext uri="{FF2B5EF4-FFF2-40B4-BE49-F238E27FC236}">
                <a16:creationId xmlns:a16="http://schemas.microsoft.com/office/drawing/2014/main" id="{8AFC1A4C-26C6-499E-A00A-81CCF9C7E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720" y="916520"/>
            <a:ext cx="582929" cy="582929"/>
          </a:xfrm>
          <a:prstGeom prst="rect">
            <a:avLst/>
          </a:prstGeom>
        </p:spPr>
      </p:pic>
      <p:pic>
        <p:nvPicPr>
          <p:cNvPr id="26" name="Picture 25" descr="A crowd of people&#10;&#10;Description automatically generated">
            <a:extLst>
              <a:ext uri="{FF2B5EF4-FFF2-40B4-BE49-F238E27FC236}">
                <a16:creationId xmlns:a16="http://schemas.microsoft.com/office/drawing/2014/main" id="{31CD5BCC-FD47-419A-80F9-84D0B2B782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376" y="773599"/>
            <a:ext cx="725850" cy="7258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ECF7476-D88A-42CB-99B6-4AC6D3D0E3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440" y="4673371"/>
            <a:ext cx="1093535" cy="10935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651386-93B4-CEF2-54F6-A9C9E24954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760" y="2449667"/>
            <a:ext cx="619125" cy="619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3D8C5B-EE02-ED3E-6564-5F19D6EC64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6183" y="2407492"/>
            <a:ext cx="677031" cy="6770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0B616F-9919-2A82-BC9E-E2CDC5C634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827" y="1698976"/>
            <a:ext cx="564058" cy="5640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723707-75FA-8AB9-5041-22BED1734C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5750" y="1628942"/>
            <a:ext cx="677464" cy="6774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045BC81-EED3-6880-C835-D2B86223A9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2197" y="4589748"/>
            <a:ext cx="1097375" cy="109127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35AF49B-7D33-FA8C-1DE6-F54CB3D023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54089" y="4470084"/>
            <a:ext cx="930885" cy="93088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E7A1DC6-F4C5-8570-D0F4-096F7443AEC1}"/>
              </a:ext>
            </a:extLst>
          </p:cNvPr>
          <p:cNvSpPr txBox="1"/>
          <p:nvPr/>
        </p:nvSpPr>
        <p:spPr>
          <a:xfrm>
            <a:off x="11159560" y="5496388"/>
            <a:ext cx="677007" cy="3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B050"/>
                </a:solidFill>
                <a:latin typeface="Aptos" panose="020B0004020202020204" pitchFamily="34" charset="0"/>
              </a:rPr>
              <a:t>5:30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144C87-559B-3851-8792-1BAE5D3EAE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3013" y="3173015"/>
            <a:ext cx="1162962" cy="11629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10C7A8-E4BB-69A1-5EED-E4099BFA322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03474" y="4728617"/>
            <a:ext cx="1007656" cy="100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135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A2B9E55-411F-4F76-B7B0-7408ED9E2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359" y="977722"/>
            <a:ext cx="1034843" cy="1034843"/>
          </a:xfrm>
          <a:prstGeom prst="rect">
            <a:avLst/>
          </a:prstGeom>
        </p:spPr>
      </p:pic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47DFBFED-1FEC-4093-88A5-8696732586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982374"/>
              </p:ext>
            </p:extLst>
          </p:nvPr>
        </p:nvGraphicFramePr>
        <p:xfrm>
          <a:off x="659423" y="785004"/>
          <a:ext cx="10770577" cy="42691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42107">
                  <a:extLst>
                    <a:ext uri="{9D8B030D-6E8A-4147-A177-3AD203B41FA5}">
                      <a16:colId xmlns:a16="http://schemas.microsoft.com/office/drawing/2014/main" val="2401174263"/>
                    </a:ext>
                  </a:extLst>
                </a:gridCol>
                <a:gridCol w="4614624">
                  <a:extLst>
                    <a:ext uri="{9D8B030D-6E8A-4147-A177-3AD203B41FA5}">
                      <a16:colId xmlns:a16="http://schemas.microsoft.com/office/drawing/2014/main" val="4037689919"/>
                    </a:ext>
                  </a:extLst>
                </a:gridCol>
                <a:gridCol w="1746492">
                  <a:extLst>
                    <a:ext uri="{9D8B030D-6E8A-4147-A177-3AD203B41FA5}">
                      <a16:colId xmlns:a16="http://schemas.microsoft.com/office/drawing/2014/main" val="2116591115"/>
                    </a:ext>
                  </a:extLst>
                </a:gridCol>
                <a:gridCol w="2567354">
                  <a:extLst>
                    <a:ext uri="{9D8B030D-6E8A-4147-A177-3AD203B41FA5}">
                      <a16:colId xmlns:a16="http://schemas.microsoft.com/office/drawing/2014/main" val="3284326109"/>
                    </a:ext>
                  </a:extLst>
                </a:gridCol>
              </a:tblGrid>
              <a:tr h="856421"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0" dirty="0">
                          <a:latin typeface="Arial"/>
                          <a:cs typeface="Arial"/>
                        </a:rPr>
                        <a:t>2. Apologies from people not able to be at </a:t>
                      </a:r>
                      <a:r>
                        <a:rPr lang="en-GB" sz="1800" b="0">
                          <a:latin typeface="Arial"/>
                          <a:cs typeface="Arial"/>
                        </a:rPr>
                        <a:t>the meeting</a:t>
                      </a:r>
                    </a:p>
                    <a:p>
                      <a:pPr algn="l"/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en-GB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that there are enough people at the meeting to make decisions.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</a:t>
                      </a:r>
                      <a:r>
                        <a:rPr lang="en-GB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Andrea Young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676941358"/>
                  </a:ext>
                </a:extLst>
              </a:tr>
              <a:tr h="1067978"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Declaration of interests </a:t>
                      </a:r>
                    </a:p>
                    <a:p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</a:t>
                      </a:r>
                      <a:r>
                        <a:rPr lang="en-GB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Andrea Young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1434289836"/>
                  </a:ext>
                </a:extLst>
              </a:tr>
              <a:tr h="1067978"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4.Minutes</a:t>
                      </a:r>
                      <a:r>
                        <a:rPr lang="en-GB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the last meeting on the 11</a:t>
                      </a:r>
                      <a:r>
                        <a:rPr lang="en-GB" sz="18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GB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June 2026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</a:t>
                      </a:r>
                      <a:r>
                        <a:rPr lang="en-GB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Andrea Young</a:t>
                      </a:r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3988369790"/>
                  </a:ext>
                </a:extLst>
              </a:tr>
            </a:tbl>
          </a:graphicData>
        </a:graphic>
      </p:graphicFrame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B06BC138-4810-4DB6-BB09-7005F0F6E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92" y="1584782"/>
            <a:ext cx="241932" cy="241932"/>
          </a:xfrm>
          <a:prstGeom prst="rect">
            <a:avLst/>
          </a:prstGeom>
        </p:spPr>
      </p:pic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97E2AE76-9045-4B15-9259-FEE2CDF0B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308" y="1344425"/>
            <a:ext cx="241932" cy="2419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9E85E3-7A85-6DE2-199D-BBE9004196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358" y="2341275"/>
            <a:ext cx="1034844" cy="10348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3BAF34-C3F2-552F-437D-06014AFCA7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079" y="3704829"/>
            <a:ext cx="1302390" cy="13023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62A15AF-B622-DDA8-7A4A-1F15C45F69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0418" y="3923713"/>
            <a:ext cx="1034844" cy="10348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97A7BA-3ADA-C49B-1BD9-F39EE0DEC9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7656" y="3828158"/>
            <a:ext cx="1013957" cy="10139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300E10-8CD0-2169-4EA1-2230162542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02328" y="1081818"/>
            <a:ext cx="1005927" cy="10059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73E78C7-F29E-CF6D-201C-EDC74FFB98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22843" y="2565001"/>
            <a:ext cx="1005927" cy="100592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A5F3011-EC7B-5466-CB66-78F709095E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22843" y="3959293"/>
            <a:ext cx="1005927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638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429558FA-341E-4EF5-B0DF-0299D1EE90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536939"/>
              </p:ext>
            </p:extLst>
          </p:nvPr>
        </p:nvGraphicFramePr>
        <p:xfrm>
          <a:off x="831585" y="670359"/>
          <a:ext cx="10034648" cy="53663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5866">
                  <a:extLst>
                    <a:ext uri="{9D8B030D-6E8A-4147-A177-3AD203B41FA5}">
                      <a16:colId xmlns:a16="http://schemas.microsoft.com/office/drawing/2014/main" val="2401174263"/>
                    </a:ext>
                  </a:extLst>
                </a:gridCol>
                <a:gridCol w="3755571">
                  <a:extLst>
                    <a:ext uri="{9D8B030D-6E8A-4147-A177-3AD203B41FA5}">
                      <a16:colId xmlns:a16="http://schemas.microsoft.com/office/drawing/2014/main" val="4037689919"/>
                    </a:ext>
                  </a:extLst>
                </a:gridCol>
                <a:gridCol w="1552512">
                  <a:extLst>
                    <a:ext uri="{9D8B030D-6E8A-4147-A177-3AD203B41FA5}">
                      <a16:colId xmlns:a16="http://schemas.microsoft.com/office/drawing/2014/main" val="3698072507"/>
                    </a:ext>
                  </a:extLst>
                </a:gridCol>
                <a:gridCol w="2970699">
                  <a:extLst>
                    <a:ext uri="{9D8B030D-6E8A-4147-A177-3AD203B41FA5}">
                      <a16:colId xmlns:a16="http://schemas.microsoft.com/office/drawing/2014/main" val="3284326109"/>
                    </a:ext>
                  </a:extLst>
                </a:gridCol>
              </a:tblGrid>
              <a:tr h="832313">
                <a:tc>
                  <a:txBody>
                    <a:bodyPr/>
                    <a:lstStyle/>
                    <a:p>
                      <a:endParaRPr lang="en-GB" sz="800" dirty="0"/>
                    </a:p>
                    <a:p>
                      <a:endParaRPr lang="en-GB" sz="800" dirty="0"/>
                    </a:p>
                    <a:p>
                      <a:endParaRPr lang="en-GB" sz="800" dirty="0"/>
                    </a:p>
                    <a:p>
                      <a:endParaRPr lang="en-GB" sz="800" dirty="0"/>
                    </a:p>
                    <a:p>
                      <a:endParaRPr lang="en-GB" sz="800" dirty="0"/>
                    </a:p>
                    <a:p>
                      <a:endParaRPr lang="en-GB" sz="800" dirty="0"/>
                    </a:p>
                    <a:p>
                      <a:endParaRPr lang="en-GB" sz="800" dirty="0"/>
                    </a:p>
                    <a:p>
                      <a:endParaRPr lang="en-GB" sz="800" dirty="0"/>
                    </a:p>
                    <a:p>
                      <a:endParaRPr lang="en-GB" sz="800" dirty="0"/>
                    </a:p>
                    <a:p>
                      <a:endParaRPr lang="en-GB" sz="8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Presentation on the experience of Learning Disability Experts by Experience in Trust recruitment</a:t>
                      </a:r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endParaRPr lang="en-GB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Rachel Miller</a:t>
                      </a: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676941358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Chair’s report</a:t>
                      </a: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 – Andrea Young</a:t>
                      </a: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1434289836"/>
                  </a:ext>
                </a:extLst>
              </a:tr>
              <a:tr h="1285875"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Chief Executive’s report</a:t>
                      </a: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Chief Executive – Dr Michael Holland</a:t>
                      </a: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2102470331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450E4312-BC9D-11F2-8806-D29760380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787" y="2487063"/>
            <a:ext cx="1240195" cy="12401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36D832-AD6C-BB68-F933-1DCE5EB5F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178" y="4244070"/>
            <a:ext cx="1240195" cy="124019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B88AFC7-3587-55B6-4B13-9C602C4F2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9285" y="619349"/>
            <a:ext cx="1524132" cy="15241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FC21D3-BBEB-0514-4A7C-7C08716E9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178" y="792578"/>
            <a:ext cx="1382486" cy="11776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55F3DB-D517-9F56-D501-76B1D971CC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2552" y="2483566"/>
            <a:ext cx="1237595" cy="12436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4FF6E9-EA85-5267-F822-CBAC3533E4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6964" y="4240573"/>
            <a:ext cx="1237595" cy="124369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304D118-9414-A082-2476-FFC474D694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5554" y="670359"/>
            <a:ext cx="989719" cy="98333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E2C97D7-0EC9-A95F-DA69-8C5891B39AF2}"/>
              </a:ext>
            </a:extLst>
          </p:cNvPr>
          <p:cNvSpPr txBox="1"/>
          <p:nvPr/>
        </p:nvSpPr>
        <p:spPr>
          <a:xfrm>
            <a:off x="11261039" y="1653692"/>
            <a:ext cx="677007" cy="3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B050"/>
                </a:solidFill>
                <a:latin typeface="Aptos" panose="020B0004020202020204" pitchFamily="34" charset="0"/>
              </a:rPr>
              <a:t>5:35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5C75C0-6F7B-0875-8587-15B4BE4F0C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9362" y="2831479"/>
            <a:ext cx="1007656" cy="10076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672BD4-3FC6-44DE-BFB4-704CF45BF4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2624" y="4712677"/>
            <a:ext cx="1088048" cy="108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176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D93EDC17-4A66-8D77-DD8C-C768A42052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789700"/>
              </p:ext>
            </p:extLst>
          </p:nvPr>
        </p:nvGraphicFramePr>
        <p:xfrm>
          <a:off x="1049279" y="720515"/>
          <a:ext cx="9179109" cy="52078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0877">
                  <a:extLst>
                    <a:ext uri="{9D8B030D-6E8A-4147-A177-3AD203B41FA5}">
                      <a16:colId xmlns:a16="http://schemas.microsoft.com/office/drawing/2014/main" val="4043051570"/>
                    </a:ext>
                  </a:extLst>
                </a:gridCol>
                <a:gridCol w="3374572">
                  <a:extLst>
                    <a:ext uri="{9D8B030D-6E8A-4147-A177-3AD203B41FA5}">
                      <a16:colId xmlns:a16="http://schemas.microsoft.com/office/drawing/2014/main" val="3625935884"/>
                    </a:ext>
                  </a:extLst>
                </a:gridCol>
                <a:gridCol w="1709057">
                  <a:extLst>
                    <a:ext uri="{9D8B030D-6E8A-4147-A177-3AD203B41FA5}">
                      <a16:colId xmlns:a16="http://schemas.microsoft.com/office/drawing/2014/main" val="355713875"/>
                    </a:ext>
                  </a:extLst>
                </a:gridCol>
                <a:gridCol w="2514603">
                  <a:extLst>
                    <a:ext uri="{9D8B030D-6E8A-4147-A177-3AD203B41FA5}">
                      <a16:colId xmlns:a16="http://schemas.microsoft.com/office/drawing/2014/main" val="599052307"/>
                    </a:ext>
                  </a:extLst>
                </a:gridCol>
              </a:tblGrid>
              <a:tr h="95786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 Lead Governor Report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 Governor – Vicki Power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5714"/>
                  </a:ext>
                </a:extLst>
              </a:tr>
              <a:tr h="176448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 Non-Executive Director update on recent work – Chair of the Quality Committee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Helen Mackenzie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144371"/>
                  </a:ext>
                </a:extLst>
              </a:tr>
              <a:tr h="198028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 </a:t>
                      </a:r>
                      <a:r>
                        <a:rPr lang="en-GB" sz="1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External Audit Report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External Auditors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32934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622A36D6-9326-5391-ECE8-68D5905CA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149" y="822423"/>
            <a:ext cx="1058511" cy="10585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C79BDD-07DD-4F5E-90C7-21E1D2D4EF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712" y="4183351"/>
            <a:ext cx="1524000" cy="1524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27C4674-1E5B-A0C0-0105-E3A2242AF1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6828" y="2289927"/>
            <a:ext cx="1237595" cy="12436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B7F2A7-2EE2-8146-A646-BA038CFCE3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6827" y="840611"/>
            <a:ext cx="1237595" cy="12436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33FA11-7E9B-F6D9-7377-BF52185E97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3558" y="4246158"/>
            <a:ext cx="1524132" cy="15241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5F3539-88CA-B837-9211-B49ED110CD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456" y="2475108"/>
            <a:ext cx="1058511" cy="105851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9CD7217-C774-5EE5-462D-70AD51D52B67}"/>
              </a:ext>
            </a:extLst>
          </p:cNvPr>
          <p:cNvSpPr txBox="1"/>
          <p:nvPr/>
        </p:nvSpPr>
        <p:spPr>
          <a:xfrm>
            <a:off x="10698771" y="5338074"/>
            <a:ext cx="677007" cy="3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B050"/>
                </a:solidFill>
                <a:latin typeface="Aptos" panose="020B0004020202020204" pitchFamily="34" charset="0"/>
              </a:rPr>
              <a:t>6:30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11EE367-F245-C0E6-5FDA-D6EC1C91A1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8907" y="1025792"/>
            <a:ext cx="1058511" cy="10585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06705B-19DE-33A5-42D2-7AC310EE06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9712" y="2554656"/>
            <a:ext cx="1243693" cy="12436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1D6D0A-B730-84C8-54D5-0F4DDDCE33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55517" y="4103078"/>
            <a:ext cx="1163514" cy="116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88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57E4AB68-5977-4E29-4358-4124419747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29473"/>
              </p:ext>
            </p:extLst>
          </p:nvPr>
        </p:nvGraphicFramePr>
        <p:xfrm>
          <a:off x="949563" y="592015"/>
          <a:ext cx="9996860" cy="56739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03584">
                  <a:extLst>
                    <a:ext uri="{9D8B030D-6E8A-4147-A177-3AD203B41FA5}">
                      <a16:colId xmlns:a16="http://schemas.microsoft.com/office/drawing/2014/main" val="4043051570"/>
                    </a:ext>
                  </a:extLst>
                </a:gridCol>
                <a:gridCol w="4049486">
                  <a:extLst>
                    <a:ext uri="{9D8B030D-6E8A-4147-A177-3AD203B41FA5}">
                      <a16:colId xmlns:a16="http://schemas.microsoft.com/office/drawing/2014/main" val="3625935884"/>
                    </a:ext>
                  </a:extLst>
                </a:gridCol>
                <a:gridCol w="1602520">
                  <a:extLst>
                    <a:ext uri="{9D8B030D-6E8A-4147-A177-3AD203B41FA5}">
                      <a16:colId xmlns:a16="http://schemas.microsoft.com/office/drawing/2014/main" val="1997526904"/>
                    </a:ext>
                  </a:extLst>
                </a:gridCol>
                <a:gridCol w="2641270">
                  <a:extLst>
                    <a:ext uri="{9D8B030D-6E8A-4147-A177-3AD203B41FA5}">
                      <a16:colId xmlns:a16="http://schemas.microsoft.com/office/drawing/2014/main" val="355713875"/>
                    </a:ext>
                  </a:extLst>
                </a:gridCol>
              </a:tblGrid>
              <a:tr h="16530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 Trust Annual Report &amp; Accounts 2025/26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Chief Finance Officer &amp; Executive Director of Corporate Affairs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144371"/>
                  </a:ext>
                </a:extLst>
              </a:tr>
              <a:tr h="134804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 Council appointments</a:t>
                      </a: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 – Andrea Young </a:t>
                      </a:r>
                    </a:p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329344"/>
                  </a:ext>
                </a:extLst>
              </a:tr>
              <a:tr h="133643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 Questions from the public and Close of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 – Andrea Young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301951"/>
                  </a:ext>
                </a:extLst>
              </a:tr>
              <a:tr h="133643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Private meeting - Chair and Governors only</a:t>
                      </a:r>
                      <a:endParaRPr lang="en-GB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 – Andrea Young</a:t>
                      </a:r>
                    </a:p>
                    <a:p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11057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1FA6CE09-7679-6963-9B50-BA31BC477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781" y="3646068"/>
            <a:ext cx="1253361" cy="12533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D66750-BDAA-2091-7DDC-EB5FD353D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7954" y="592015"/>
            <a:ext cx="1524132" cy="15241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7EADCF-3083-5C6A-1E57-A63D2BFED0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117" y="2383817"/>
            <a:ext cx="1126052" cy="11260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6C72C6-1021-DE85-4F38-179F76C390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9672" y="4839156"/>
            <a:ext cx="1253361" cy="12533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46F6C0-240B-683A-1551-35963B0F6E81}"/>
              </a:ext>
            </a:extLst>
          </p:cNvPr>
          <p:cNvSpPr txBox="1"/>
          <p:nvPr/>
        </p:nvSpPr>
        <p:spPr>
          <a:xfrm>
            <a:off x="1285297" y="5832975"/>
            <a:ext cx="94210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Private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FC6FD9-B59B-5B5D-6922-C4F88204E1E5}"/>
              </a:ext>
            </a:extLst>
          </p:cNvPr>
          <p:cNvSpPr txBox="1"/>
          <p:nvPr/>
        </p:nvSpPr>
        <p:spPr>
          <a:xfrm>
            <a:off x="11242437" y="4530097"/>
            <a:ext cx="677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B050"/>
                </a:solidFill>
                <a:latin typeface="Aptos" panose="020B0004020202020204" pitchFamily="34" charset="0"/>
              </a:rPr>
              <a:t>6:45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487819-7849-1EDE-07B8-336D3214C9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504" y="669563"/>
            <a:ext cx="1524000" cy="1524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52AF45E-D90A-636B-1924-359E75DC5E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2720" y="2383817"/>
            <a:ext cx="1030313" cy="103641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E4564C-4FE2-60FE-C1FB-0F388374A4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5219" y="3491738"/>
            <a:ext cx="1038359" cy="103835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530FE6E-CB0B-764C-3B3B-90D0708225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26415" y="2563813"/>
            <a:ext cx="927925" cy="92792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B1D8722-A6AC-BF63-6499-B4770FC921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27668" y="3952189"/>
            <a:ext cx="926672" cy="92667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CA47444-0990-A305-9135-E73E405AD1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26415" y="5275635"/>
            <a:ext cx="926672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91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845208a-ca7c-40f7-80fa-44b1785fef06" xsi:nil="true"/>
    <lcf76f155ced4ddcb4097134ff3c332f xmlns="9c0b9d7f-91e0-47a7-a282-7228dd05d30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0E6C103EC5A34E952EE06392E7DE24" ma:contentTypeVersion="16" ma:contentTypeDescription="Create a new document." ma:contentTypeScope="" ma:versionID="4201854c4a898dcb880c7058b6416693">
  <xsd:schema xmlns:xsd="http://www.w3.org/2001/XMLSchema" xmlns:xs="http://www.w3.org/2001/XMLSchema" xmlns:p="http://schemas.microsoft.com/office/2006/metadata/properties" xmlns:ns2="9c0b9d7f-91e0-47a7-a282-7228dd05d307" xmlns:ns3="7845208a-ca7c-40f7-80fa-44b1785fef06" targetNamespace="http://schemas.microsoft.com/office/2006/metadata/properties" ma:root="true" ma:fieldsID="aa91596a8f9d058779bbb43d3d50c324" ns2:_="" ns3:_="">
    <xsd:import namespace="9c0b9d7f-91e0-47a7-a282-7228dd05d307"/>
    <xsd:import namespace="7845208a-ca7c-40f7-80fa-44b1785fef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0b9d7f-91e0-47a7-a282-7228dd05d3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74a7f632-737e-4a6a-9614-2616474817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45208a-ca7c-40f7-80fa-44b1785fef0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bea3605-0281-4e5e-9e12-043c9d35fc86}" ma:internalName="TaxCatchAll" ma:showField="CatchAllData" ma:web="7845208a-ca7c-40f7-80fa-44b1785fef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CF0CAF-06DA-435B-A060-37667120C8DE}">
  <ds:schemaRefs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c0b9d7f-91e0-47a7-a282-7228dd05d307"/>
    <ds:schemaRef ds:uri="http://purl.org/dc/terms/"/>
    <ds:schemaRef ds:uri="http://www.w3.org/XML/1998/namespace"/>
    <ds:schemaRef ds:uri="7845208a-ca7c-40f7-80fa-44b1785fef06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BC28AEC-02B6-45B4-AC6F-F401625E3F0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9BA63F-6249-4F72-A670-245879370F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0b9d7f-91e0-47a7-a282-7228dd05d307"/>
    <ds:schemaRef ds:uri="7845208a-ca7c-40f7-80fa-44b1785fef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4036</TotalTime>
  <Words>221</Words>
  <Application>Microsoft Office PowerPoint</Application>
  <PresentationFormat>Widescreen</PresentationFormat>
  <Paragraphs>67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Office Theme</vt:lpstr>
      <vt:lpstr>General Meeting of Council of Governors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Miller Rachel (RNU) Oxford Health</dc:creator>
  <cp:lastModifiedBy>Cahill Benjamin (RNU) Oxford Health</cp:lastModifiedBy>
  <cp:revision>38</cp:revision>
  <dcterms:created xsi:type="dcterms:W3CDTF">2020-09-10T08:32:27Z</dcterms:created>
  <dcterms:modified xsi:type="dcterms:W3CDTF">2026-09-09T15:31:03Z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0x010100970E6C103EC5A34E952EE06392E7DE24</vt:lpwstr>
  </property>
  <property fmtid="{D5CDD505-2E9C-101B-9397-08002B2CF9AE}" pid="3" name="MediaServiceImageTags">
    <vt:lpwstr/>
  </property>
</Properties>
</file>