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authors.xml" ContentType="application/vnd.ms-powerpoint.author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7562850" cy="1068863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367">
          <p15:clr>
            <a:srgbClr val="A4A3A4"/>
          </p15:clr>
        </p15:guide>
        <p15:guide id="2" pos="2382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E48F99B8-C4D3-1847-41DD-A754E6517EDA}" name="Miller Rachel (RNU) Oxford Health" initials="RM" userId="S::Rachel.Miller@oxfordhealth.nhs.uk::f985fb9f-c52b-4bd8-8d0a-687788675bbd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notes"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24D15AC-0705-47B2-8F9E-6150D4A9B468}" v="1" dt="2025-10-01T14:09:06.06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16" autoAdjust="0"/>
    <p:restoredTop sz="94647" autoAdjust="0"/>
  </p:normalViewPr>
  <p:slideViewPr>
    <p:cSldViewPr snapToGrid="0" snapToObjects="1">
      <p:cViewPr varScale="1">
        <p:scale>
          <a:sx n="65" d="100"/>
          <a:sy n="65" d="100"/>
        </p:scale>
        <p:origin x="1470" y="84"/>
      </p:cViewPr>
      <p:guideLst>
        <p:guide orient="horz" pos="3367"/>
        <p:guide pos="238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13" Type="http://schemas.openxmlformats.org/officeDocument/2006/relationships/customXml" Target="../customXml/item3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12" Type="http://schemas.openxmlformats.org/officeDocument/2006/relationships/customXml" Target="../customXml/item2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11" Type="http://schemas.openxmlformats.org/officeDocument/2006/relationships/customXml" Target="../customXml/item1.xml"/><Relationship Id="rId5" Type="http://schemas.openxmlformats.org/officeDocument/2006/relationships/presProps" Target="presProps.xml"/><Relationship Id="rId10" Type="http://schemas.microsoft.com/office/2018/10/relationships/authors" Target="authors.xml"/><Relationship Id="rId4" Type="http://schemas.openxmlformats.org/officeDocument/2006/relationships/handoutMaster" Target="handoutMasters/handoutMaster1.xml"/><Relationship Id="rId9" Type="http://schemas.microsoft.com/office/2015/10/relationships/revisionInfo" Target="revisionInfo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DE4470B-89A4-0745-9B2C-F38DA9703734}" type="datetime1">
              <a:rPr lang="en-GB" smtClean="0"/>
              <a:t>01/10/2025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73211C7-7EFC-3742-A0B4-90D5C82D29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452196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D26992B-2636-2C4F-AC5A-AA3C8ED180BD}" type="datetime1">
              <a:rPr lang="en-GB" smtClean="0"/>
              <a:t>01/10/2025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16150" y="685800"/>
            <a:ext cx="24257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8D24371-91BD-B446-8005-470D2CC716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348342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216150" y="685800"/>
            <a:ext cx="24257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18606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7214" y="3320407"/>
            <a:ext cx="6428423" cy="229112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4428" y="6056895"/>
            <a:ext cx="5293995" cy="2731541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77988F-E7A7-004C-AB7A-14B53BDB228E}" type="datetime1">
              <a:rPr lang="en-GB" smtClean="0"/>
              <a:t>01/10/2025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70488-1BA5-554A-927A-C902243CFC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25701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D2108-7E26-9E48-9395-B521677F815A}" type="datetime1">
              <a:rPr lang="en-GB" smtClean="0"/>
              <a:t>01/10/2025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70488-1BA5-554A-927A-C902243CFC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12802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83066" y="428042"/>
            <a:ext cx="1701641" cy="9119981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78143" y="428042"/>
            <a:ext cx="4978876" cy="911998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446A1E-A875-B541-86B1-05E5CBCE979E}" type="datetime1">
              <a:rPr lang="en-GB" smtClean="0"/>
              <a:t>01/10/2025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70488-1BA5-554A-927A-C902243CFC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38043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1D6C8B-FBF8-AE47-81C4-17DE63E95653}" type="datetime1">
              <a:rPr lang="en-GB" smtClean="0"/>
              <a:t>01/10/2025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70488-1BA5-554A-927A-C902243CFC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08592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7413" y="6868441"/>
            <a:ext cx="6428423" cy="212288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97413" y="4530301"/>
            <a:ext cx="6428423" cy="233813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B961C8-27BD-8442-B427-69C9269AF387}" type="datetime1">
              <a:rPr lang="en-GB" smtClean="0"/>
              <a:t>01/10/2025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70488-1BA5-554A-927A-C902243CFC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95184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78142" y="2494016"/>
            <a:ext cx="3340259" cy="705400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44449" y="2494016"/>
            <a:ext cx="3340259" cy="705400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35B269-BDC8-054B-B8EA-82C22517D585}" type="datetime1">
              <a:rPr lang="en-GB" smtClean="0"/>
              <a:t>01/10/2025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70488-1BA5-554A-927A-C902243CFC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02037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78143" y="2392573"/>
            <a:ext cx="3341572" cy="99711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8143" y="3389684"/>
            <a:ext cx="3341572" cy="615833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41823" y="2392573"/>
            <a:ext cx="3342885" cy="99711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41823" y="3389684"/>
            <a:ext cx="3342885" cy="615833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11CD67-5CE4-7B49-B664-2FD4B93C6D07}" type="datetime1">
              <a:rPr lang="en-GB" smtClean="0"/>
              <a:t>01/10/2025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70488-1BA5-554A-927A-C902243CFC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74290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D1AC31-A6E9-884F-89AE-AD55F58BE183}" type="datetime1">
              <a:rPr lang="en-GB" smtClean="0"/>
              <a:t>01/10/2025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70488-1BA5-554A-927A-C902243CFC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45955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DEF79B-4B19-4F4D-81F2-E22699AB29D1}" type="datetime1">
              <a:rPr lang="en-GB" smtClean="0"/>
              <a:t>01/10/2025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70488-1BA5-554A-927A-C902243CFC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5175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8143" y="425566"/>
            <a:ext cx="2488126" cy="181113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56864" y="425567"/>
            <a:ext cx="4227843" cy="912245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78143" y="2236697"/>
            <a:ext cx="2488126" cy="731132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CB56C-4E21-5A46-8103-9A4E37CB3093}" type="datetime1">
              <a:rPr lang="en-GB" smtClean="0"/>
              <a:t>01/10/2025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70488-1BA5-554A-927A-C902243CFC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34886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2372" y="7482047"/>
            <a:ext cx="4537710" cy="88329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482372" y="955049"/>
            <a:ext cx="4537710" cy="6413183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2372" y="8365344"/>
            <a:ext cx="4537710" cy="125443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14747B-A689-4E4E-BFBA-2E4F0E1AAF33}" type="datetime1">
              <a:rPr lang="en-GB" smtClean="0"/>
              <a:t>01/10/2025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70488-1BA5-554A-927A-C902243CFC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5740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78143" y="428041"/>
            <a:ext cx="6806565" cy="17814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78143" y="2494016"/>
            <a:ext cx="6806565" cy="70540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78143" y="9906785"/>
            <a:ext cx="1764665" cy="5690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A9C872-2B6E-304F-B4FB-DDFDDA764715}" type="datetime1">
              <a:rPr lang="en-GB" smtClean="0"/>
              <a:t>01/10/2025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3974" y="9906785"/>
            <a:ext cx="2394903" cy="5690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20043" y="9906785"/>
            <a:ext cx="1764665" cy="5690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D70488-1BA5-554A-927A-C902243CFC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083925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close-up of a logo&#10;&#10;AI-generated content may be incorrect.">
            <a:extLst>
              <a:ext uri="{FF2B5EF4-FFF2-40B4-BE49-F238E27FC236}">
                <a16:creationId xmlns:a16="http://schemas.microsoft.com/office/drawing/2014/main" id="{6708743C-3027-6CB0-AFCE-1CE5CE2BDAC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56094" y="64853"/>
            <a:ext cx="2206756" cy="1447803"/>
          </a:xfrm>
          <a:prstGeom prst="rect">
            <a:avLst/>
          </a:prstGeom>
        </p:spPr>
      </p:pic>
      <p:sp>
        <p:nvSpPr>
          <p:cNvPr id="55" name="Text Box 23"/>
          <p:cNvSpPr txBox="1"/>
          <p:nvPr/>
        </p:nvSpPr>
        <p:spPr>
          <a:xfrm>
            <a:off x="2891473" y="928529"/>
            <a:ext cx="3940810" cy="1617980"/>
          </a:xfrm>
          <a:prstGeom prst="rect">
            <a:avLst/>
          </a:prstGeom>
          <a:noFill/>
          <a:ln>
            <a:noFill/>
          </a:ln>
          <a:effectLst/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GB" b="1" dirty="0">
                <a:latin typeface="Arial" panose="020B0604020202020204" pitchFamily="34" charset="0"/>
                <a:cs typeface="Arial" panose="020B0604020202020204" pitchFamily="34" charset="0"/>
              </a:rPr>
              <a:t>Diabetic Eye Screening</a:t>
            </a:r>
          </a:p>
          <a:p>
            <a:endParaRPr lang="en-GB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You should have your </a:t>
            </a:r>
            <a:r>
              <a:rPr lang="en-GB" b="1" dirty="0">
                <a:latin typeface="Arial" panose="020B0604020202020204" pitchFamily="34" charset="0"/>
                <a:cs typeface="Arial" panose="020B0604020202020204" pitchFamily="34" charset="0"/>
              </a:rPr>
              <a:t>eyes screened 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every </a:t>
            </a:r>
            <a:r>
              <a:rPr lang="en-GB" b="1" dirty="0">
                <a:latin typeface="Arial" panose="020B0604020202020204" pitchFamily="34" charset="0"/>
                <a:cs typeface="Arial" panose="020B0604020202020204" pitchFamily="34" charset="0"/>
              </a:rPr>
              <a:t>1-2 years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 if you are </a:t>
            </a:r>
            <a:r>
              <a:rPr lang="en-GB" b="1" dirty="0">
                <a:latin typeface="Arial" panose="020B0604020202020204" pitchFamily="34" charset="0"/>
                <a:cs typeface="Arial" panose="020B0604020202020204" pitchFamily="34" charset="0"/>
              </a:rPr>
              <a:t>older than 12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 and </a:t>
            </a:r>
            <a:r>
              <a:rPr lang="en-GB" b="1" dirty="0">
                <a:latin typeface="Arial" panose="020B0604020202020204" pitchFamily="34" charset="0"/>
                <a:cs typeface="Arial" panose="020B0604020202020204" pitchFamily="34" charset="0"/>
              </a:rPr>
              <a:t>have diabetes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This is a </a:t>
            </a:r>
            <a:r>
              <a:rPr lang="en-GB" b="1" dirty="0">
                <a:latin typeface="Arial" panose="020B0604020202020204" pitchFamily="34" charset="0"/>
                <a:cs typeface="Arial" panose="020B0604020202020204" pitchFamily="34" charset="0"/>
              </a:rPr>
              <a:t>free NHS service.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dirty="0"/>
          </a:p>
        </p:txBody>
      </p:sp>
      <p:sp>
        <p:nvSpPr>
          <p:cNvPr id="56" name="Text Box 25"/>
          <p:cNvSpPr txBox="1"/>
          <p:nvPr/>
        </p:nvSpPr>
        <p:spPr>
          <a:xfrm>
            <a:off x="2888296" y="2565169"/>
            <a:ext cx="3940810" cy="1617980"/>
          </a:xfrm>
          <a:prstGeom prst="rect">
            <a:avLst/>
          </a:prstGeom>
          <a:noFill/>
          <a:ln>
            <a:noFill/>
          </a:ln>
          <a:effectLst/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Eye screening checks for 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changes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at the 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back of your eyes.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This is important because if changes are 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not treated,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they can cause 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problems with your sight.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7" name="Text Box 26"/>
          <p:cNvSpPr txBox="1"/>
          <p:nvPr/>
        </p:nvSpPr>
        <p:spPr>
          <a:xfrm>
            <a:off x="2891472" y="4419124"/>
            <a:ext cx="3937635" cy="1617980"/>
          </a:xfrm>
          <a:prstGeom prst="rect">
            <a:avLst/>
          </a:prstGeom>
          <a:noFill/>
          <a:ln>
            <a:noFill/>
          </a:ln>
          <a:effectLst/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>
              <a:spcAft>
                <a:spcPts val="0"/>
              </a:spcAft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Eye screening is 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different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from a regular eye test at an opticians.</a:t>
            </a:r>
          </a:p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You will be asked to see an </a:t>
            </a:r>
            <a:r>
              <a:rPr lang="en-GB" b="1" dirty="0">
                <a:latin typeface="Arial" panose="020B0604020202020204" pitchFamily="34" charset="0"/>
                <a:cs typeface="Arial" panose="020B0604020202020204" pitchFamily="34" charset="0"/>
              </a:rPr>
              <a:t>eye specialist. 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They will</a:t>
            </a:r>
            <a:r>
              <a:rPr lang="en-GB" b="1" dirty="0">
                <a:latin typeface="Arial" panose="020B0604020202020204" pitchFamily="34" charset="0"/>
                <a:cs typeface="Arial" panose="020B0604020202020204" pitchFamily="34" charset="0"/>
              </a:rPr>
              <a:t> put drops in 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your</a:t>
            </a:r>
            <a:r>
              <a:rPr lang="en-GB" b="1" dirty="0">
                <a:latin typeface="Arial" panose="020B0604020202020204" pitchFamily="34" charset="0"/>
                <a:cs typeface="Arial" panose="020B0604020202020204" pitchFamily="34" charset="0"/>
              </a:rPr>
              <a:t> eyes before the test.</a:t>
            </a:r>
            <a:endParaRPr lang="en-GB" sz="1600" kern="50" dirty="0">
              <a:effectLst/>
              <a:latin typeface="Arial" panose="020B0604020202020204" pitchFamily="34" charset="0"/>
              <a:ea typeface="ＭＳ 明朝"/>
              <a:cs typeface="Arial" panose="020B0604020202020204" pitchFamily="34" charset="0"/>
            </a:endParaRPr>
          </a:p>
        </p:txBody>
      </p:sp>
      <p:sp>
        <p:nvSpPr>
          <p:cNvPr id="58" name="Text Box 27"/>
          <p:cNvSpPr txBox="1"/>
          <p:nvPr/>
        </p:nvSpPr>
        <p:spPr>
          <a:xfrm>
            <a:off x="2891471" y="6059439"/>
            <a:ext cx="3937635" cy="1617980"/>
          </a:xfrm>
          <a:prstGeom prst="rect">
            <a:avLst/>
          </a:prstGeom>
          <a:noFill/>
          <a:ln>
            <a:noFill/>
          </a:ln>
          <a:effectLst/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They will</a:t>
            </a:r>
            <a:r>
              <a:rPr lang="en-GB" b="1" dirty="0">
                <a:latin typeface="Arial" panose="020B0604020202020204" pitchFamily="34" charset="0"/>
                <a:cs typeface="Arial" panose="020B0604020202020204" pitchFamily="34" charset="0"/>
              </a:rPr>
              <a:t> take photos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 of </a:t>
            </a:r>
            <a:r>
              <a:rPr lang="en-GB" b="1" dirty="0">
                <a:latin typeface="Arial" panose="020B0604020202020204" pitchFamily="34" charset="0"/>
                <a:cs typeface="Arial" panose="020B0604020202020204" pitchFamily="34" charset="0"/>
              </a:rPr>
              <a:t>your eyes.</a:t>
            </a:r>
          </a:p>
          <a:p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The test 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does not hurt,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and nothing will touch your eyes.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9" name="Text Box 28"/>
          <p:cNvSpPr txBox="1"/>
          <p:nvPr/>
        </p:nvSpPr>
        <p:spPr>
          <a:xfrm>
            <a:off x="2894648" y="8142129"/>
            <a:ext cx="3937635" cy="1617980"/>
          </a:xfrm>
          <a:prstGeom prst="rect">
            <a:avLst/>
          </a:prstGeom>
          <a:noFill/>
          <a:ln>
            <a:noFill/>
          </a:ln>
          <a:effectLst/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If you have not had your eyes checked in the 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last 12 months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you should 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speak to your GP.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You can also call the 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Oxford Eye Hospital screening program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on 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01865 231586.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0F7223BC-D7C7-9535-D4B8-8D7AF1E2B8D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33743" y="6338729"/>
            <a:ext cx="1524000" cy="1524000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CC687D2A-861F-545A-85EB-981025C85D4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4503" y="7909719"/>
            <a:ext cx="1999343" cy="1999343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D396C29A-7BD7-4FA6-D2C9-69ED5475B7DE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93658" y="2474083"/>
            <a:ext cx="1756410" cy="1756410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27A6A503-0B36-44FE-3FC2-159CCC3B6F8F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36661" y="828972"/>
            <a:ext cx="1524000" cy="1524000"/>
          </a:xfrm>
          <a:prstGeom prst="rect">
            <a:avLst/>
          </a:prstGeom>
        </p:spPr>
      </p:pic>
      <p:pic>
        <p:nvPicPr>
          <p:cNvPr id="5" name="Content Placeholder 7" descr="A cartoon of two people&#10;&#10;AI-generated content may be incorrect.">
            <a:extLst>
              <a:ext uri="{FF2B5EF4-FFF2-40B4-BE49-F238E27FC236}">
                <a16:creationId xmlns:a16="http://schemas.microsoft.com/office/drawing/2014/main" id="{FE4586A9-84DA-EEE4-09F1-8EF79CF5A9A9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08832" y="4461208"/>
            <a:ext cx="2141236" cy="18843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7546927"/>
      </p:ext>
    </p:extLst>
  </p:cSld>
  <p:clrMapOvr>
    <a:masterClrMapping/>
  </p:clrMapOvr>
</p:sld>
</file>

<file path=ppt/theme/theme1.xml><?xml version="1.0" encoding="utf-8"?>
<a:theme xmlns:a="http://schemas.openxmlformats.org/drawingml/2006/main" name="Basic-5-Pics-Left">
  <a:themeElements>
    <a:clrScheme name="Sky">
      <a:dk1>
        <a:sysClr val="windowText" lastClr="000000"/>
      </a:dk1>
      <a:lt1>
        <a:sysClr val="window" lastClr="FFFFFF"/>
      </a:lt1>
      <a:dk2>
        <a:srgbClr val="1782BF"/>
      </a:dk2>
      <a:lt2>
        <a:srgbClr val="62BCE9"/>
      </a:lt2>
      <a:accent1>
        <a:srgbClr val="073779"/>
      </a:accent1>
      <a:accent2>
        <a:srgbClr val="8FD9FB"/>
      </a:accent2>
      <a:accent3>
        <a:srgbClr val="FFCC00"/>
      </a:accent3>
      <a:accent4>
        <a:srgbClr val="EB6615"/>
      </a:accent4>
      <a:accent5>
        <a:srgbClr val="C76402"/>
      </a:accent5>
      <a:accent6>
        <a:srgbClr val="B523B4"/>
      </a:accent6>
      <a:hlink>
        <a:srgbClr val="FFDE26"/>
      </a:hlink>
      <a:folHlink>
        <a:srgbClr val="DEBE00"/>
      </a:folHlink>
    </a:clrScheme>
    <a:fontScheme name="Office">
      <a:majorFont>
        <a:latin typeface="Calibri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EDD644A24E13C4189B0C4EDE2212040" ma:contentTypeVersion="19" ma:contentTypeDescription="Create a new document." ma:contentTypeScope="" ma:versionID="0a7e67a3a3e8f66ee580fb56fecb638b">
  <xsd:schema xmlns:xsd="http://www.w3.org/2001/XMLSchema" xmlns:xs="http://www.w3.org/2001/XMLSchema" xmlns:p="http://schemas.microsoft.com/office/2006/metadata/properties" xmlns:ns2="c2ed3156-da98-4393-8b5b-05587665b26b" xmlns:ns3="78ede7ce-1dbc-45ba-99df-ea0aaf511042" targetNamespace="http://schemas.microsoft.com/office/2006/metadata/properties" ma:root="true" ma:fieldsID="dfc8a796e774c6169bb4a8a1df102f1a" ns2:_="" ns3:_="">
    <xsd:import namespace="c2ed3156-da98-4393-8b5b-05587665b26b"/>
    <xsd:import namespace="78ede7ce-1dbc-45ba-99df-ea0aaf51104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AutoTags" minOccurs="0"/>
                <xsd:element ref="ns2:MediaServiceLocatio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lcf76f155ced4ddcb4097134ff3c332f" minOccurs="0"/>
                <xsd:element ref="ns3:TaxCatchAll" minOccurs="0"/>
                <xsd:element ref="ns3:SharedWithUsers" minOccurs="0"/>
                <xsd:element ref="ns3:SharedWithDetails" minOccurs="0"/>
                <xsd:element ref="ns2:MediaLengthInSeconds" minOccurs="0"/>
                <xsd:element ref="ns2:Numericalorder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2ed3156-da98-4393-8b5b-05587665b26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Location" ma:index="14" nillable="true" ma:displayName="Location" ma:internalName="MediaServiceLocatio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lcf76f155ced4ddcb4097134ff3c332f" ma:index="19" nillable="true" ma:taxonomy="true" ma:internalName="lcf76f155ced4ddcb4097134ff3c332f" ma:taxonomyFieldName="MediaServiceImageTags" ma:displayName="Image Tags" ma:readOnly="false" ma:fieldId="{5cf76f15-5ced-4ddc-b409-7134ff3c332f}" ma:taxonomyMulti="true" ma:sspId="74a7f632-737e-4a6a-9614-2616474817d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LengthInSeconds" ma:index="23" nillable="true" ma:displayName="MediaLengthInSeconds" ma:hidden="true" ma:internalName="MediaLengthInSeconds" ma:readOnly="true">
      <xsd:simpleType>
        <xsd:restriction base="dms:Unknown"/>
      </xsd:simpleType>
    </xsd:element>
    <xsd:element name="Numericalorder" ma:index="24" nillable="true" ma:displayName="Numerical order" ma:format="Dropdown" ma:internalName="Numericalorder">
      <xsd:simpleType>
        <xsd:restriction base="dms:Choice">
          <xsd:enumeration value="Choice 1"/>
          <xsd:enumeration value="Choice 2"/>
          <xsd:enumeration value="Choice 3"/>
        </xsd:restriction>
      </xsd:simpleType>
    </xsd:element>
    <xsd:element name="MediaServiceObjectDetectorVersions" ma:index="25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6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8ede7ce-1dbc-45ba-99df-ea0aaf511042" elementFormDefault="qualified">
    <xsd:import namespace="http://schemas.microsoft.com/office/2006/documentManagement/types"/>
    <xsd:import namespace="http://schemas.microsoft.com/office/infopath/2007/PartnerControls"/>
    <xsd:element name="TaxCatchAll" ma:index="20" nillable="true" ma:displayName="Taxonomy Catch All Column" ma:hidden="true" ma:list="{f43fd65b-6165-4797-bd6e-9229df43f99e}" ma:internalName="TaxCatchAll" ma:showField="CatchAllData" ma:web="78ede7ce-1dbc-45ba-99df-ea0aaf51104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Numericalorder xmlns="c2ed3156-da98-4393-8b5b-05587665b26b" xsi:nil="true"/>
    <TaxCatchAll xmlns="78ede7ce-1dbc-45ba-99df-ea0aaf511042" xsi:nil="true"/>
    <lcf76f155ced4ddcb4097134ff3c332f xmlns="c2ed3156-da98-4393-8b5b-05587665b26b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4AB9AF03-ABD0-4BED-B29F-6EB58CD6B485}"/>
</file>

<file path=customXml/itemProps2.xml><?xml version="1.0" encoding="utf-8"?>
<ds:datastoreItem xmlns:ds="http://schemas.openxmlformats.org/officeDocument/2006/customXml" ds:itemID="{B62DB7C1-4CDC-414E-9A3E-4E7A5516468B}"/>
</file>

<file path=customXml/itemProps3.xml><?xml version="1.0" encoding="utf-8"?>
<ds:datastoreItem xmlns:ds="http://schemas.openxmlformats.org/officeDocument/2006/customXml" ds:itemID="{6F8A6C8C-5C5F-43FD-8882-5F615CADC924}"/>
</file>

<file path=docProps/app.xml><?xml version="1.0" encoding="utf-8"?>
<Properties xmlns="http://schemas.openxmlformats.org/officeDocument/2006/extended-properties" xmlns:vt="http://schemas.openxmlformats.org/officeDocument/2006/docPropsVTypes">
  <Template>Page 4-B (1)</Template>
  <TotalTime>350</TotalTime>
  <Words>149</Words>
  <Application>Microsoft Office PowerPoint</Application>
  <PresentationFormat>Custom</PresentationFormat>
  <Paragraphs>13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Cambria</vt:lpstr>
      <vt:lpstr>Basic-5-Pics-Left</vt:lpstr>
      <vt:lpstr>PowerPoint Presentation</vt:lpstr>
    </vt:vector>
  </TitlesOfParts>
  <Manager/>
  <Company/>
  <LinksUpToDate>false</LinksUpToDate>
  <SharedDoc>false</SharedDoc>
  <HyperlinkBase>www.photosymbols.com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>Easy Read Information</dc:subject>
  <dc:creator>Miller Rachel (RNU) Oxford Health</dc:creator>
  <cp:keywords>photosymbols, photosymbol, easy read, accessible, information, disability, equality, learning disability, learning difficulties, easy, template, </cp:keywords>
  <dc:description>© Copyright Photosymbols Limited. All Rights Reserved. These templates are only available to our subscribers.</dc:description>
  <cp:lastModifiedBy>Miller Rachel (RNU) Oxford Health</cp:lastModifiedBy>
  <cp:revision>5</cp:revision>
  <dcterms:created xsi:type="dcterms:W3CDTF">2025-08-07T13:15:22Z</dcterms:created>
  <dcterms:modified xsi:type="dcterms:W3CDTF">2025-10-01T14:24:57Z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0x0101000EDD644A24E13C4189B0C4EDE2212040</vt:lpwstr>
  </property>
</Properties>
</file>