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57" d="100"/>
          <a:sy n="57" d="100"/>
        </p:scale>
        <p:origin x="17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ler Rachel (RNU) Oxford Health" userId="f985fb9f-c52b-4bd8-8d0a-687788675bbd" providerId="ADAL" clId="{57A5695A-8C91-459C-BF00-25790CF16BF7}"/>
    <pc:docChg chg="custSel modSld">
      <pc:chgData name="Miller Rachel (RNU) Oxford Health" userId="f985fb9f-c52b-4bd8-8d0a-687788675bbd" providerId="ADAL" clId="{57A5695A-8C91-459C-BF00-25790CF16BF7}" dt="2025-10-01T14:22:47.052" v="4" actId="1076"/>
      <pc:docMkLst>
        <pc:docMk/>
      </pc:docMkLst>
      <pc:sldChg chg="addSp delSp modSp mod">
        <pc:chgData name="Miller Rachel (RNU) Oxford Health" userId="f985fb9f-c52b-4bd8-8d0a-687788675bbd" providerId="ADAL" clId="{57A5695A-8C91-459C-BF00-25790CF16BF7}" dt="2025-10-01T14:22:47.052" v="4" actId="1076"/>
        <pc:sldMkLst>
          <pc:docMk/>
          <pc:sldMk cId="78320441" sldId="256"/>
        </pc:sldMkLst>
        <pc:picChg chg="add mod">
          <ac:chgData name="Miller Rachel (RNU) Oxford Health" userId="f985fb9f-c52b-4bd8-8d0a-687788675bbd" providerId="ADAL" clId="{57A5695A-8C91-459C-BF00-25790CF16BF7}" dt="2025-10-01T14:22:47.052" v="4" actId="1076"/>
          <ac:picMkLst>
            <pc:docMk/>
            <pc:sldMk cId="78320441" sldId="256"/>
            <ac:picMk id="3" creationId="{856A41C4-8681-2796-1501-227E9BFC2A32}"/>
          </ac:picMkLst>
        </pc:picChg>
        <pc:picChg chg="del">
          <ac:chgData name="Miller Rachel (RNU) Oxford Health" userId="f985fb9f-c52b-4bd8-8d0a-687788675bbd" providerId="ADAL" clId="{57A5695A-8C91-459C-BF00-25790CF16BF7}" dt="2025-10-01T14:22:33.397" v="0" actId="21"/>
          <ac:picMkLst>
            <pc:docMk/>
            <pc:sldMk cId="78320441" sldId="256"/>
            <ac:picMk id="8" creationId="{B6FFD938-53C3-3783-1E0C-DC36AA073A3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E35F-D031-4EF3-91A7-53C648A91E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CDFA-A638-467A-9B43-5F62C61567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010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E35F-D031-4EF3-91A7-53C648A91E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CDFA-A638-467A-9B43-5F62C61567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875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E35F-D031-4EF3-91A7-53C648A91E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CDFA-A638-467A-9B43-5F62C61567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83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E35F-D031-4EF3-91A7-53C648A91E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CDFA-A638-467A-9B43-5F62C61567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679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E35F-D031-4EF3-91A7-53C648A91E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CDFA-A638-467A-9B43-5F62C61567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934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E35F-D031-4EF3-91A7-53C648A91E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CDFA-A638-467A-9B43-5F62C61567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489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E35F-D031-4EF3-91A7-53C648A91E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CDFA-A638-467A-9B43-5F62C61567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12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E35F-D031-4EF3-91A7-53C648A91E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CDFA-A638-467A-9B43-5F62C61567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60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E35F-D031-4EF3-91A7-53C648A91E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CDFA-A638-467A-9B43-5F62C61567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88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E35F-D031-4EF3-91A7-53C648A91E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CDFA-A638-467A-9B43-5F62C61567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990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E35F-D031-4EF3-91A7-53C648A91E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CDFA-A638-467A-9B43-5F62C61567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47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19E35F-D031-4EF3-91A7-53C648A91E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4DCDFA-A638-467A-9B43-5F62C61567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44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73CB26-F228-3BE5-7D5C-07AB6BC81435}"/>
              </a:ext>
            </a:extLst>
          </p:cNvPr>
          <p:cNvSpPr txBox="1"/>
          <p:nvPr/>
        </p:nvSpPr>
        <p:spPr>
          <a:xfrm>
            <a:off x="1367443" y="371184"/>
            <a:ext cx="3433156" cy="63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 algn="ctr">
              <a:lnSpc>
                <a:spcPct val="115000"/>
              </a:lnSpc>
              <a:buNone/>
            </a:pP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Bowel Screening</a:t>
            </a:r>
            <a:endParaRPr lang="en-GB" sz="105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-285750" algn="ctr">
              <a:lnSpc>
                <a:spcPct val="115000"/>
              </a:lnSpc>
              <a:buNone/>
            </a:pPr>
            <a:r>
              <a:rPr lang="en-GB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GB" sz="105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5D68FF-ABED-4318-16CB-D45A4E9F0A3A}"/>
              </a:ext>
            </a:extLst>
          </p:cNvPr>
          <p:cNvSpPr txBox="1"/>
          <p:nvPr/>
        </p:nvSpPr>
        <p:spPr>
          <a:xfrm>
            <a:off x="2057401" y="1008731"/>
            <a:ext cx="4060766" cy="1020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lnSpc>
                <a:spcPct val="115000"/>
              </a:lnSpc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If you are between 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50 and 74 years old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you can have a 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free bowel screening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test 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every 2 years.</a:t>
            </a:r>
            <a:endParaRPr lang="en-GB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057B9C-D2B3-B643-2345-ED96004CB385}"/>
              </a:ext>
            </a:extLst>
          </p:cNvPr>
          <p:cNvSpPr txBox="1"/>
          <p:nvPr/>
        </p:nvSpPr>
        <p:spPr>
          <a:xfrm>
            <a:off x="2057401" y="2188411"/>
            <a:ext cx="3624350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is the free NHS Bowel Screening 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kit you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will be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sent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post.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kit checks for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blood in your poo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Blood in your poo can be a sign of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bowel cancer. 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you see blood in your poo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at any time, call your GP.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test is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easy to do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You just need to do a poo. You will be given clear  instructions.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You might want to ask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someone you trust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like a family member, to help you with the test.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You send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test off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post.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You get a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letter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with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you need help, call 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Bowel Cancer Screening Helpline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0800 707 60 60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select option 2.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/>
              <a:t> </a:t>
            </a:r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A65CF2-DAE2-9FF5-9272-E6ADF0D26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5" y="4040733"/>
            <a:ext cx="1564005" cy="15640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FC78E7-7418-A650-9FB3-5D158387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34" t="29431" r="52260" b="55235"/>
          <a:stretch>
            <a:fillRect/>
          </a:stretch>
        </p:blipFill>
        <p:spPr>
          <a:xfrm>
            <a:off x="323015" y="5834550"/>
            <a:ext cx="1706467" cy="9216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B88FC4-A9E3-3EB5-3C25-EDEB41B83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00" y="6958189"/>
            <a:ext cx="1318171" cy="13181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10CA70-7839-96C0-B634-DD4328F41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61" y="8276360"/>
            <a:ext cx="1220847" cy="12208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C05D30-BAF0-AFB4-1E79-D3F6B5201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85" y="9820133"/>
            <a:ext cx="1220848" cy="1220848"/>
          </a:xfrm>
          <a:prstGeom prst="rect">
            <a:avLst/>
          </a:prstGeom>
        </p:spPr>
      </p:pic>
      <p:pic>
        <p:nvPicPr>
          <p:cNvPr id="23" name="Picture 22" descr="A close-up of a logo&#10;&#10;AI-generated content may be incorrect.">
            <a:extLst>
              <a:ext uri="{FF2B5EF4-FFF2-40B4-BE49-F238E27FC236}">
                <a16:creationId xmlns:a16="http://schemas.microsoft.com/office/drawing/2014/main" id="{8843E6E0-88FF-8FF5-3143-BF237C70E9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572" y="127087"/>
            <a:ext cx="1556098" cy="10209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D9B5EAD-1351-8FF3-DA02-08C22F1AB9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46" y="569657"/>
            <a:ext cx="1524000" cy="152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6A41C4-8681-2796-1501-227E9BFC2A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035" y="2188411"/>
            <a:ext cx="1676989" cy="167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0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DD644A24E13C4189B0C4EDE2212040" ma:contentTypeVersion="19" ma:contentTypeDescription="Create a new document." ma:contentTypeScope="" ma:versionID="0a7e67a3a3e8f66ee580fb56fecb638b">
  <xsd:schema xmlns:xsd="http://www.w3.org/2001/XMLSchema" xmlns:xs="http://www.w3.org/2001/XMLSchema" xmlns:p="http://schemas.microsoft.com/office/2006/metadata/properties" xmlns:ns2="c2ed3156-da98-4393-8b5b-05587665b26b" xmlns:ns3="78ede7ce-1dbc-45ba-99df-ea0aaf511042" targetNamespace="http://schemas.microsoft.com/office/2006/metadata/properties" ma:root="true" ma:fieldsID="dfc8a796e774c6169bb4a8a1df102f1a" ns2:_="" ns3:_="">
    <xsd:import namespace="c2ed3156-da98-4393-8b5b-05587665b26b"/>
    <xsd:import namespace="78ede7ce-1dbc-45ba-99df-ea0aaf5110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LengthInSeconds" minOccurs="0"/>
                <xsd:element ref="ns2:Numericalorde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ed3156-da98-4393-8b5b-05587665b2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4a7f632-737e-4a6a-9614-2616474817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Numericalorder" ma:index="24" nillable="true" ma:displayName="Numerical order" ma:format="Dropdown" ma:internalName="Numericalorder">
      <xsd:simpleType>
        <xsd:restriction base="dms:Choice">
          <xsd:enumeration value="Choice 1"/>
          <xsd:enumeration value="Choice 2"/>
          <xsd:enumeration value="Choice 3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ede7ce-1dbc-45ba-99df-ea0aaf511042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f43fd65b-6165-4797-bd6e-9229df43f99e}" ma:internalName="TaxCatchAll" ma:showField="CatchAllData" ma:web="78ede7ce-1dbc-45ba-99df-ea0aaf5110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ericalorder xmlns="c2ed3156-da98-4393-8b5b-05587665b26b" xsi:nil="true"/>
    <TaxCatchAll xmlns="78ede7ce-1dbc-45ba-99df-ea0aaf511042" xsi:nil="true"/>
    <lcf76f155ced4ddcb4097134ff3c332f xmlns="c2ed3156-da98-4393-8b5b-05587665b26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8B3DF99-ACF9-4C26-9707-3802C14D337A}"/>
</file>

<file path=customXml/itemProps2.xml><?xml version="1.0" encoding="utf-8"?>
<ds:datastoreItem xmlns:ds="http://schemas.openxmlformats.org/officeDocument/2006/customXml" ds:itemID="{0F7BA432-1CEA-45B5-800F-E8AD358E0CAA}"/>
</file>

<file path=customXml/itemProps3.xml><?xml version="1.0" encoding="utf-8"?>
<ds:datastoreItem xmlns:ds="http://schemas.openxmlformats.org/officeDocument/2006/customXml" ds:itemID="{963D0196-6666-45C6-A02A-EAF3DACF6E7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</TotalTime>
  <Words>162</Words>
  <Application>Microsoft Office PowerPoint</Application>
  <PresentationFormat>Widescreen</PresentationFormat>
  <Paragraphs>24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Miller Rachel (RNU) Oxford Health</dc:creator>
  <cp:lastModifiedBy>Miller Rachel (RNU) Oxford Health</cp:lastModifiedBy>
  <cp:revision>1</cp:revision>
  <dcterms:created xsi:type="dcterms:W3CDTF">2025-09-04T13:17:59Z</dcterms:created>
  <dcterms:modified xsi:type="dcterms:W3CDTF">2025-10-01T14:22:54Z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0x0101000EDD644A24E13C4189B0C4EDE2212040</vt:lpwstr>
  </property>
</Properties>
</file>