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6719D-DEED-43FF-A9CE-1231E0B195C6}" v="1" dt="2025-09-03T13:07:36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 Nicola (RNU) Oxford Health" userId="1ec710fc-bc02-4756-a5d4-a30f33d9f109" providerId="ADAL" clId="{7BD6719D-DEED-43FF-A9CE-1231E0B195C6}"/>
    <pc:docChg chg="custSel modSld">
      <pc:chgData name="Gill Nicola (RNU) Oxford Health" userId="1ec710fc-bc02-4756-a5d4-a30f33d9f109" providerId="ADAL" clId="{7BD6719D-DEED-43FF-A9CE-1231E0B195C6}" dt="2025-09-03T13:07:53.212" v="105" actId="1076"/>
      <pc:docMkLst>
        <pc:docMk/>
      </pc:docMkLst>
      <pc:sldChg chg="addSp delSp modSp mod">
        <pc:chgData name="Gill Nicola (RNU) Oxford Health" userId="1ec710fc-bc02-4756-a5d4-a30f33d9f109" providerId="ADAL" clId="{7BD6719D-DEED-43FF-A9CE-1231E0B195C6}" dt="2025-09-03T13:07:53.212" v="105" actId="1076"/>
        <pc:sldMkLst>
          <pc:docMk/>
          <pc:sldMk cId="2190596767" sldId="257"/>
        </pc:sldMkLst>
        <pc:graphicFrameChg chg="modGraphic">
          <ac:chgData name="Gill Nicola (RNU) Oxford Health" userId="1ec710fc-bc02-4756-a5d4-a30f33d9f109" providerId="ADAL" clId="{7BD6719D-DEED-43FF-A9CE-1231E0B195C6}" dt="2025-09-03T13:06:22.857" v="98" actId="6549"/>
          <ac:graphicFrameMkLst>
            <pc:docMk/>
            <pc:sldMk cId="2190596767" sldId="257"/>
            <ac:graphicFrameMk id="4" creationId="{A4841643-5F2E-FFC1-B538-F0CB5E65252D}"/>
          </ac:graphicFrameMkLst>
        </pc:graphicFrameChg>
        <pc:picChg chg="add mod">
          <ac:chgData name="Gill Nicola (RNU) Oxford Health" userId="1ec710fc-bc02-4756-a5d4-a30f33d9f109" providerId="ADAL" clId="{7BD6719D-DEED-43FF-A9CE-1231E0B195C6}" dt="2025-09-03T13:07:40.423" v="101" actId="1076"/>
          <ac:picMkLst>
            <pc:docMk/>
            <pc:sldMk cId="2190596767" sldId="257"/>
            <ac:picMk id="6" creationId="{0B7CCDF2-21AF-582A-EB40-C021AA08C720}"/>
          </ac:picMkLst>
        </pc:picChg>
        <pc:picChg chg="del">
          <ac:chgData name="Gill Nicola (RNU) Oxford Health" userId="1ec710fc-bc02-4756-a5d4-a30f33d9f109" providerId="ADAL" clId="{7BD6719D-DEED-43FF-A9CE-1231E0B195C6}" dt="2025-09-03T13:06:41.687" v="99" actId="478"/>
          <ac:picMkLst>
            <pc:docMk/>
            <pc:sldMk cId="2190596767" sldId="257"/>
            <ac:picMk id="12" creationId="{6D604EB6-6BED-824E-EEDE-74AD1BB8CB9D}"/>
          </ac:picMkLst>
        </pc:picChg>
        <pc:picChg chg="mod">
          <ac:chgData name="Gill Nicola (RNU) Oxford Health" userId="1ec710fc-bc02-4756-a5d4-a30f33d9f109" providerId="ADAL" clId="{7BD6719D-DEED-43FF-A9CE-1231E0B195C6}" dt="2025-09-03T13:07:53.212" v="105" actId="1076"/>
          <ac:picMkLst>
            <pc:docMk/>
            <pc:sldMk cId="2190596767" sldId="257"/>
            <ac:picMk id="16" creationId="{486A0BBA-7EB6-6436-AF1D-6BE78EB41CA1}"/>
          </ac:picMkLst>
        </pc:picChg>
      </pc:sldChg>
      <pc:sldChg chg="modSp mod">
        <pc:chgData name="Gill Nicola (RNU) Oxford Health" userId="1ec710fc-bc02-4756-a5d4-a30f33d9f109" providerId="ADAL" clId="{7BD6719D-DEED-43FF-A9CE-1231E0B195C6}" dt="2025-09-03T13:06:05.298" v="96" actId="20577"/>
        <pc:sldMkLst>
          <pc:docMk/>
          <pc:sldMk cId="293158181" sldId="259"/>
        </pc:sldMkLst>
        <pc:graphicFrameChg chg="modGraphic">
          <ac:chgData name="Gill Nicola (RNU) Oxford Health" userId="1ec710fc-bc02-4756-a5d4-a30f33d9f109" providerId="ADAL" clId="{7BD6719D-DEED-43FF-A9CE-1231E0B195C6}" dt="2025-09-03T13:06:05.298" v="96" actId="20577"/>
          <ac:graphicFrameMkLst>
            <pc:docMk/>
            <pc:sldMk cId="293158181" sldId="259"/>
            <ac:graphicFrameMk id="16" creationId="{C1F93E73-FE9F-959C-4262-D53FF330E118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0137-5E3C-4D25-9C97-64C9C7971219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A4-34CD-487B-9ECB-A60B2EC70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6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0137-5E3C-4D25-9C97-64C9C7971219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A4-34CD-487B-9ECB-A60B2EC70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4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0137-5E3C-4D25-9C97-64C9C7971219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A4-34CD-487B-9ECB-A60B2EC70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0137-5E3C-4D25-9C97-64C9C7971219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A4-34CD-487B-9ECB-A60B2EC70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4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0137-5E3C-4D25-9C97-64C9C7971219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A4-34CD-487B-9ECB-A60B2EC70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53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0137-5E3C-4D25-9C97-64C9C7971219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A4-34CD-487B-9ECB-A60B2EC70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7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0137-5E3C-4D25-9C97-64C9C7971219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A4-34CD-487B-9ECB-A60B2EC70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73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0137-5E3C-4D25-9C97-64C9C7971219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A4-34CD-487B-9ECB-A60B2EC70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46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0137-5E3C-4D25-9C97-64C9C7971219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A4-34CD-487B-9ECB-A60B2EC70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46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0137-5E3C-4D25-9C97-64C9C7971219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A4-34CD-487B-9ECB-A60B2EC70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32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0137-5E3C-4D25-9C97-64C9C7971219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A4-34CD-487B-9ECB-A60B2EC70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45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E0137-5E3C-4D25-9C97-64C9C7971219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55BA4-34CD-487B-9ECB-A60B2EC70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56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9F86D7-2AF7-FD56-130F-83405097F1C6}"/>
              </a:ext>
            </a:extLst>
          </p:cNvPr>
          <p:cNvSpPr txBox="1"/>
          <p:nvPr/>
        </p:nvSpPr>
        <p:spPr>
          <a:xfrm>
            <a:off x="2197948" y="520462"/>
            <a:ext cx="6822830" cy="347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Annual Members Meeting and Annual General Meeting.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D82CBB-9C78-7E40-F55A-A224BF4E9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744" y="4833983"/>
            <a:ext cx="1059500" cy="1059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EDE957-7078-4EDA-62BB-9DD24A05F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24" y="2101339"/>
            <a:ext cx="1270353" cy="1270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CF5E52-D598-4EE4-B472-D9007FB1B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2" y="520462"/>
            <a:ext cx="1523999" cy="1523999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54678D57-75E7-15B2-3C29-2723581D1D2E}"/>
              </a:ext>
            </a:extLst>
          </p:cNvPr>
          <p:cNvSpPr/>
          <p:nvPr/>
        </p:nvSpPr>
        <p:spPr>
          <a:xfrm>
            <a:off x="1295400" y="5175481"/>
            <a:ext cx="550985" cy="325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8B6416-E2E4-3AA5-ABFF-BED2D5551F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25" y="546100"/>
            <a:ext cx="2413000" cy="1508125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FEE08E-CF23-F410-BA28-DDCC2C695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379" y="2312192"/>
            <a:ext cx="1101962" cy="1101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F48865-3AE8-7C00-DADF-7193E2D79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447" y="2312192"/>
            <a:ext cx="1059500" cy="1059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B2C2BA-229F-8C7C-1794-0D5394DA3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306" y="4816592"/>
            <a:ext cx="1043094" cy="10430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F094B4-1F57-629F-FB8B-346532E87026}"/>
              </a:ext>
            </a:extLst>
          </p:cNvPr>
          <p:cNvSpPr txBox="1"/>
          <p:nvPr/>
        </p:nvSpPr>
        <p:spPr>
          <a:xfrm>
            <a:off x="3730568" y="4900632"/>
            <a:ext cx="5290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welcome to arrive from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will be some information stands to look at.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meeting will be 6pm-8pm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2BB194-8354-1DD7-0107-2F54084CD2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3806" y="4484993"/>
            <a:ext cx="773908" cy="773908"/>
          </a:xfrm>
          <a:prstGeom prst="rect">
            <a:avLst/>
          </a:prstGeom>
        </p:spPr>
      </p:pic>
      <p:sp>
        <p:nvSpPr>
          <p:cNvPr id="20" name="AutoShape 2" descr="Image result for Gateway centre Aylesbury">
            <a:extLst>
              <a:ext uri="{FF2B5EF4-FFF2-40B4-BE49-F238E27FC236}">
                <a16:creationId xmlns:a16="http://schemas.microsoft.com/office/drawing/2014/main" id="{B3625A92-4CB2-4353-6CDD-2545B58332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The Gateway Conference Centre, Aylesbury, Buckinghamshire » Picture Gallery">
            <a:extLst>
              <a:ext uri="{FF2B5EF4-FFF2-40B4-BE49-F238E27FC236}">
                <a16:creationId xmlns:a16="http://schemas.microsoft.com/office/drawing/2014/main" id="{CEA28DF9-152B-9F87-7FE5-56A607EFA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59" y="3414154"/>
            <a:ext cx="1415440" cy="106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5C51D68-29F9-E16F-B6B3-11A8F30E2BDA}"/>
              </a:ext>
            </a:extLst>
          </p:cNvPr>
          <p:cNvSpPr txBox="1"/>
          <p:nvPr/>
        </p:nvSpPr>
        <p:spPr>
          <a:xfrm>
            <a:off x="3750620" y="3265908"/>
            <a:ext cx="55457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Gateway Conference Centre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                                  Gatehouse Road, Aylesbury, HP19 8FF</a:t>
            </a:r>
          </a:p>
        </p:txBody>
      </p:sp>
    </p:spTree>
    <p:extLst>
      <p:ext uri="{BB962C8B-B14F-4D97-AF65-F5344CB8AC3E}">
        <p14:creationId xmlns:p14="http://schemas.microsoft.com/office/powerpoint/2010/main" val="345998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C1F93E73-FE9F-959C-4262-D53FF330E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987546"/>
              </p:ext>
            </p:extLst>
          </p:nvPr>
        </p:nvGraphicFramePr>
        <p:xfrm>
          <a:off x="1503486" y="1327638"/>
          <a:ext cx="8932984" cy="4852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7660">
                  <a:extLst>
                    <a:ext uri="{9D8B030D-6E8A-4147-A177-3AD203B41FA5}">
                      <a16:colId xmlns:a16="http://schemas.microsoft.com/office/drawing/2014/main" val="3698025118"/>
                    </a:ext>
                  </a:extLst>
                </a:gridCol>
                <a:gridCol w="3722077">
                  <a:extLst>
                    <a:ext uri="{9D8B030D-6E8A-4147-A177-3AD203B41FA5}">
                      <a16:colId xmlns:a16="http://schemas.microsoft.com/office/drawing/2014/main" val="2227725317"/>
                    </a:ext>
                  </a:extLst>
                </a:gridCol>
                <a:gridCol w="2233247">
                  <a:extLst>
                    <a:ext uri="{9D8B030D-6E8A-4147-A177-3AD203B41FA5}">
                      <a16:colId xmlns:a16="http://schemas.microsoft.com/office/drawing/2014/main" val="2603167301"/>
                    </a:ext>
                  </a:extLst>
                </a:gridCol>
              </a:tblGrid>
              <a:tr h="115142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Introduction and Welcome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Walker, Chair 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637826031"/>
                  </a:ext>
                </a:extLst>
              </a:tr>
              <a:tr h="138315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Chief Executive’s Summary  2024-25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 MacDonald, Chief Executive</a:t>
                      </a: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808007191"/>
                  </a:ext>
                </a:extLst>
              </a:tr>
              <a:tr h="1166186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Accessing urgent mental health services in Buckinghamshire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 Service, Adult Mental Health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198125436"/>
                  </a:ext>
                </a:extLst>
              </a:tr>
              <a:tr h="1151423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Hospital admission avoidance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 Children’s Community Services &amp; Head of Service 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(Same Day 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Services)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480639224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D49B709C-3B22-0077-8954-C446F2270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53" y="1327638"/>
            <a:ext cx="1065270" cy="10652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27F302-EA19-65B0-60B6-F9C1F3605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353" y="2584938"/>
            <a:ext cx="1223809" cy="1223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95961B-E300-C50B-F46F-A8F1E7E1C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254" y="1752829"/>
            <a:ext cx="640079" cy="6400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6EE69-1F4D-EEF8-7714-7B8FDB1A9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5922" y="4330698"/>
            <a:ext cx="646613" cy="646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314706-ADFA-C7B1-3CB7-B036C3F8B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5490" y="3083197"/>
            <a:ext cx="691605" cy="691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E622CE-795E-7B2C-DE34-BE6A194C3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0482" y="5487850"/>
            <a:ext cx="646613" cy="6466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08760A-F0BC-0851-9BE0-9044A44D49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946" y="3808747"/>
            <a:ext cx="1320247" cy="1320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DBFA0-F5F1-279E-A23D-0E210EEAD2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709" y="5083177"/>
            <a:ext cx="926890" cy="9268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6CD775-BE02-4124-63BC-DF4DB93077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9793" y="5721645"/>
            <a:ext cx="381859" cy="3818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48DC58-4CA0-AC7D-C2E7-F5AA7F95EA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1540" y="5123005"/>
            <a:ext cx="926890" cy="9268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9CB70E-0BB9-EADF-3CBA-117E3795B9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35976" y="5692938"/>
            <a:ext cx="381860" cy="3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6">
            <a:extLst>
              <a:ext uri="{FF2B5EF4-FFF2-40B4-BE49-F238E27FC236}">
                <a16:creationId xmlns:a16="http://schemas.microsoft.com/office/drawing/2014/main" id="{A4841643-5F2E-FFC1-B538-F0CB5E652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023026"/>
              </p:ext>
            </p:extLst>
          </p:nvPr>
        </p:nvGraphicFramePr>
        <p:xfrm>
          <a:off x="1312984" y="988228"/>
          <a:ext cx="9566031" cy="5067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0829">
                  <a:extLst>
                    <a:ext uri="{9D8B030D-6E8A-4147-A177-3AD203B41FA5}">
                      <a16:colId xmlns:a16="http://schemas.microsoft.com/office/drawing/2014/main" val="3698025118"/>
                    </a:ext>
                  </a:extLst>
                </a:gridCol>
                <a:gridCol w="3633549">
                  <a:extLst>
                    <a:ext uri="{9D8B030D-6E8A-4147-A177-3AD203B41FA5}">
                      <a16:colId xmlns:a16="http://schemas.microsoft.com/office/drawing/2014/main" val="2227725317"/>
                    </a:ext>
                  </a:extLst>
                </a:gridCol>
                <a:gridCol w="2681653">
                  <a:extLst>
                    <a:ext uri="{9D8B030D-6E8A-4147-A177-3AD203B41FA5}">
                      <a16:colId xmlns:a16="http://schemas.microsoft.com/office/drawing/2014/main" val="2603167301"/>
                    </a:ext>
                  </a:extLst>
                </a:gridCol>
              </a:tblGrid>
              <a:tr h="1318757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Buckinghamshire Talking Therapies</a:t>
                      </a:r>
                      <a:endParaRPr lang="en-GB" sz="180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Lead Buckinghamshire Psychological Therapies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637826031"/>
                  </a:ext>
                </a:extLst>
              </a:tr>
              <a:tr h="1318757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 about the presentations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595483065"/>
                  </a:ext>
                </a:extLst>
              </a:tr>
              <a:tr h="2173122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The Annual Accounts and Annual Report for the Trust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Finance Officer</a:t>
                      </a:r>
                    </a:p>
                    <a:p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8080071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75784F5-CBAA-DDCA-933C-B7C774222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389" y="2594153"/>
            <a:ext cx="1469066" cy="1469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2355D1-2AF4-1F77-7FE6-2ED1F2D14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103" y="1835213"/>
            <a:ext cx="687334" cy="6873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3A3E52-0523-866C-2397-A154C9482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167" y="4588525"/>
            <a:ext cx="1312577" cy="1312577"/>
          </a:xfrm>
          <a:prstGeom prst="rect">
            <a:avLst/>
          </a:prstGeom>
        </p:spPr>
      </p:pic>
      <p:sp>
        <p:nvSpPr>
          <p:cNvPr id="5" name="Plus Sign 4">
            <a:extLst>
              <a:ext uri="{FF2B5EF4-FFF2-40B4-BE49-F238E27FC236}">
                <a16:creationId xmlns:a16="http://schemas.microsoft.com/office/drawing/2014/main" id="{31BA4983-A570-5F82-06EE-D3F6F943C7F0}"/>
              </a:ext>
            </a:extLst>
          </p:cNvPr>
          <p:cNvSpPr/>
          <p:nvPr/>
        </p:nvSpPr>
        <p:spPr>
          <a:xfrm>
            <a:off x="2630030" y="4702629"/>
            <a:ext cx="600057" cy="601561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4C5B1-0C08-472F-32FA-7DA139271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167" y="1009194"/>
            <a:ext cx="15240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3AA0E5-2ECB-DCC3-F7AF-E2EE85D941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373" y="4588525"/>
            <a:ext cx="1256201" cy="12562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6A0BBA-7EB6-6436-AF1D-6BE78EB41C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0103" y="5304190"/>
            <a:ext cx="687334" cy="687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7CCDF2-21AF-582A-EB40-C021AA08C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0103" y="3090952"/>
            <a:ext cx="676096" cy="6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9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6">
            <a:extLst>
              <a:ext uri="{FF2B5EF4-FFF2-40B4-BE49-F238E27FC236}">
                <a16:creationId xmlns:a16="http://schemas.microsoft.com/office/drawing/2014/main" id="{0D87D2B9-2033-CC5C-ABAE-3B460D24C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318048"/>
              </p:ext>
            </p:extLst>
          </p:nvPr>
        </p:nvGraphicFramePr>
        <p:xfrm>
          <a:off x="1424355" y="876933"/>
          <a:ext cx="9785838" cy="4908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5525">
                  <a:extLst>
                    <a:ext uri="{9D8B030D-6E8A-4147-A177-3AD203B41FA5}">
                      <a16:colId xmlns:a16="http://schemas.microsoft.com/office/drawing/2014/main" val="3698025118"/>
                    </a:ext>
                  </a:extLst>
                </a:gridCol>
                <a:gridCol w="3730748">
                  <a:extLst>
                    <a:ext uri="{9D8B030D-6E8A-4147-A177-3AD203B41FA5}">
                      <a16:colId xmlns:a16="http://schemas.microsoft.com/office/drawing/2014/main" val="2227725317"/>
                    </a:ext>
                  </a:extLst>
                </a:gridCol>
                <a:gridCol w="2729565">
                  <a:extLst>
                    <a:ext uri="{9D8B030D-6E8A-4147-A177-3AD203B41FA5}">
                      <a16:colId xmlns:a16="http://schemas.microsoft.com/office/drawing/2014/main" val="2603167301"/>
                    </a:ext>
                  </a:extLst>
                </a:gridCol>
              </a:tblGrid>
              <a:tr h="1636248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Lead governor update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Governor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089018504"/>
                  </a:ext>
                </a:extLst>
              </a:tr>
              <a:tr h="1636248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Questions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683260515"/>
                  </a:ext>
                </a:extLst>
              </a:tr>
              <a:tr h="1636248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End of meeting</a:t>
                      </a: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995842705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E78CA73-B25C-BDF1-146B-0EE343D2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612" y="4152266"/>
            <a:ext cx="1360437" cy="1360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817219-54D6-B795-9F2A-DF42603D0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830" y="2569305"/>
            <a:ext cx="1524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9900C5-B5E2-6963-0C7C-DE00BD7E1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946" y="1533134"/>
            <a:ext cx="951985" cy="951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5E90F-2BCA-B184-7BAD-6B53C1B78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426" y="961119"/>
            <a:ext cx="1524000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F0BFF7-900B-0580-1D51-29A6DB001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3407" y="4972536"/>
            <a:ext cx="735280" cy="735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A3366C-372B-2B0C-4AFD-EB5AB05F7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3407" y="1723119"/>
            <a:ext cx="735280" cy="735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AA8794-A711-1961-9592-02BDF5A70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4160" y="3304585"/>
            <a:ext cx="735280" cy="7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7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1FB1F464B07E4587C0155323C0BF7A" ma:contentTypeVersion="4" ma:contentTypeDescription="Create a new document." ma:contentTypeScope="" ma:versionID="0297f22cb6039a1d89cb2a6dbcfa5a30">
  <xsd:schema xmlns:xsd="http://www.w3.org/2001/XMLSchema" xmlns:xs="http://www.w3.org/2001/XMLSchema" xmlns:p="http://schemas.microsoft.com/office/2006/metadata/properties" xmlns:ns2="7a65c7e6-9a6e-40c4-aaa9-c6a200ecced2" targetNamespace="http://schemas.microsoft.com/office/2006/metadata/properties" ma:root="true" ma:fieldsID="4e27f83763cd24d68e21648e06a024a3" ns2:_="">
    <xsd:import namespace="7a65c7e6-9a6e-40c4-aaa9-c6a200ecc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5c7e6-9a6e-40c4-aaa9-c6a200ecc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9D4073-517E-4B8C-B959-9D3B182E39E4}"/>
</file>

<file path=customXml/itemProps2.xml><?xml version="1.0" encoding="utf-8"?>
<ds:datastoreItem xmlns:ds="http://schemas.openxmlformats.org/officeDocument/2006/customXml" ds:itemID="{E50505DE-E6CF-4EF0-A934-0FDA8F920283}"/>
</file>

<file path=customXml/itemProps3.xml><?xml version="1.0" encoding="utf-8"?>
<ds:datastoreItem xmlns:ds="http://schemas.openxmlformats.org/officeDocument/2006/customXml" ds:itemID="{3F0344CE-B7D6-4895-8658-AF25A101D7A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137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Rachel (RNU) Oxford Health</dc:creator>
  <cp:lastModifiedBy>Gill Nicola (RNU) Oxford Health</cp:lastModifiedBy>
  <cp:revision>5</cp:revision>
  <dcterms:created xsi:type="dcterms:W3CDTF">2022-09-17T06:30:14Z</dcterms:created>
  <dcterms:modified xsi:type="dcterms:W3CDTF">2025-09-03T13:07:54Z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0x010100261FB1F464B07E4587C0155323C0BF7A</vt:lpwstr>
  </property>
</Properties>
</file>