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  <p:sldId id="256" r:id="rId6"/>
    <p:sldId id="257" r:id="rId7"/>
    <p:sldId id="258" r:id="rId8"/>
    <p:sldId id="263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91060-EE86-46EF-82BA-F61D0590CEC5}" v="812" dt="2024-03-06T16:02:44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86356" autoAdjust="0"/>
  </p:normalViewPr>
  <p:slideViewPr>
    <p:cSldViewPr snapToGrid="0">
      <p:cViewPr varScale="1">
        <p:scale>
          <a:sx n="95" d="100"/>
          <a:sy n="9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7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0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4B1F-AB39-42EB-8532-8C8F188F2D43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9.jp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8C22-D4E4-450D-975F-076B31A2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2102" y="2297170"/>
            <a:ext cx="7025898" cy="13367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Meeting of Council of Governors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24B17-D14F-4760-A457-0349C409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524" y="4082486"/>
            <a:ext cx="6328475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Read Agenda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2BF0E3-1FA3-486A-960A-40E05D96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91" y="679342"/>
            <a:ext cx="2206756" cy="1447803"/>
          </a:xfrm>
          <a:prstGeom prst="rect">
            <a:avLst/>
          </a:prstGeom>
        </p:spPr>
      </p:pic>
      <p:pic>
        <p:nvPicPr>
          <p:cNvPr id="7" name="Picture 6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7BB6DDB2-C4C6-4FCC-ABAB-18822A9B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4" y="2127145"/>
            <a:ext cx="1336778" cy="1336778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D522FBE5-D922-4849-A8EF-8EBDB8A2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3" y="382334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E2242-07C8-4F20-9729-1A2D4262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169405"/>
              </p:ext>
            </p:extLst>
          </p:nvPr>
        </p:nvGraphicFramePr>
        <p:xfrm>
          <a:off x="1045029" y="767939"/>
          <a:ext cx="10034649" cy="4746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911282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</a:p>
                    <a:p>
                      <a:pPr algn="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257704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5.30pm -7.15pm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40787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meeting on Microsoft Teams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  <a:tr h="1169306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Introductions and welcome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0E6DEC-312B-4351-AAA8-946665A0B605}"/>
              </a:ext>
            </a:extLst>
          </p:cNvPr>
          <p:cNvSpPr/>
          <p:nvPr/>
        </p:nvSpPr>
        <p:spPr>
          <a:xfrm flipV="1">
            <a:off x="1847690" y="2370289"/>
            <a:ext cx="300095" cy="20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8AFC1A4C-26C6-499E-A00A-81CCF9C7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67" y="909364"/>
            <a:ext cx="582929" cy="582929"/>
          </a:xfrm>
          <a:prstGeom prst="rect">
            <a:avLst/>
          </a:prstGeom>
        </p:spPr>
      </p:pic>
      <p:pic>
        <p:nvPicPr>
          <p:cNvPr id="26" name="Picture 25" descr="A crowd of people&#10;&#10;Description automatically generated">
            <a:extLst>
              <a:ext uri="{FF2B5EF4-FFF2-40B4-BE49-F238E27FC236}">
                <a16:creationId xmlns:a16="http://schemas.microsoft.com/office/drawing/2014/main" id="{31CD5BCC-FD47-419A-80F9-84D0B2B7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37" y="852730"/>
            <a:ext cx="725850" cy="725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CF7476-D88A-42CB-99B6-4AC6D3D0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935" y="4443824"/>
            <a:ext cx="1034844" cy="103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51386-93B4-CEF2-54F6-A9C9E249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724" y="2242008"/>
            <a:ext cx="619125" cy="619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FDDAF-D8F7-33CC-AA10-72140417F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056" y="3082956"/>
            <a:ext cx="1095361" cy="1095361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8D8DEF7E-4F50-F38F-1153-455D4FE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157" y="4709708"/>
            <a:ext cx="769379" cy="769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EA450C-259D-FA0E-B118-26C6E4E71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5303" y="4823209"/>
            <a:ext cx="655459" cy="655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879C1B-918C-4E27-05E0-6753CDC0A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785" y="1710422"/>
            <a:ext cx="540797" cy="540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D8999B-0967-F5C4-CC68-8A03F14F9D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1544" y="2257979"/>
            <a:ext cx="642930" cy="6429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5F7414-136B-04CD-5C58-3B70F65320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1470" y="1699012"/>
            <a:ext cx="483461" cy="4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2B9E55-411F-4F76-B7B0-7408ED9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36" y="960137"/>
            <a:ext cx="1034843" cy="1034843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7DFBFED-1FEC-4093-88A5-86967325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75846"/>
              </p:ext>
            </p:extLst>
          </p:nvPr>
        </p:nvGraphicFramePr>
        <p:xfrm>
          <a:off x="914400" y="767419"/>
          <a:ext cx="10094026" cy="446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900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5493676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2719450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5642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Apologies from people not able to be at the meeting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that there are enough people at the meeting to make decisions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Declaration of interests 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Minutes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last meeting on 7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December 2023 and matters arising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06BC138-4810-4DB6-BB09-7005F0F6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9" y="1567197"/>
            <a:ext cx="241932" cy="24193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7E2AE76-9045-4B15-9259-FEE2CDF0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5" y="1326840"/>
            <a:ext cx="241932" cy="241932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950BF113-7F6B-D3EB-C1FF-A0E84209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5" y="1353000"/>
            <a:ext cx="769379" cy="769379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1235320-0712-C54E-547D-A6A2A1AE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4" y="2449079"/>
            <a:ext cx="769379" cy="769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E85E3-7A85-6DE2-199D-BBE900419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26" y="2183614"/>
            <a:ext cx="1034844" cy="1034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3BAF34-C3F2-552F-437D-06014AFCA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96" y="3429000"/>
            <a:ext cx="1439009" cy="1439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92417F-4F46-D7C8-6687-13F3A5931F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659" y="4312142"/>
            <a:ext cx="645021" cy="645021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FD559AF7-C7ED-94E7-DA55-91903991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3" y="4350932"/>
            <a:ext cx="769379" cy="76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29558FA-341E-4EF5-B0DF-0299D1EE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171927"/>
              </p:ext>
            </p:extLst>
          </p:nvPr>
        </p:nvGraphicFramePr>
        <p:xfrm>
          <a:off x="1183277" y="573643"/>
          <a:ext cx="10034649" cy="5366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3231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Patient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Story – Thames Valley Forensic Mental Health Service</a:t>
                      </a: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Chief Nurse/Matt Knight</a:t>
                      </a:r>
                    </a:p>
                    <a:p>
                      <a:pPr algn="l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Update Report from Chair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Update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 from Chief Executive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Executive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2E1E140-3B15-4B28-B52E-48E501B2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71" y="2302154"/>
            <a:ext cx="1058511" cy="1058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4B9B71-DCA9-45C8-97A4-122235CC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89" y="2287886"/>
            <a:ext cx="1058511" cy="1058511"/>
          </a:xfrm>
          <a:prstGeom prst="rect">
            <a:avLst/>
          </a:prstGeom>
        </p:spPr>
      </p:pic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42D458F-C688-6B43-96DF-A5F50104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29" y="4371785"/>
            <a:ext cx="1058511" cy="105851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FD375AD6-65E1-94F3-0A4A-1BA70C37E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56" y="3384364"/>
            <a:ext cx="769379" cy="7693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202512-DA9A-43C1-D9F8-E619CEC10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811" y="5049296"/>
            <a:ext cx="7620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0E4312-BC9D-11F2-8806-D29760380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82" y="4371786"/>
            <a:ext cx="1058511" cy="1058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41A1F-86FC-CF07-5C72-BEF6A477E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689" y="688739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8894C9-AE8A-F226-450B-1B67F6393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811" y="1740514"/>
            <a:ext cx="762000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6342DA-1689-6B55-9C52-148C0504AF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1811" y="3391743"/>
            <a:ext cx="762000" cy="762000"/>
          </a:xfrm>
          <a:prstGeom prst="rect">
            <a:avLst/>
          </a:prstGeom>
        </p:spPr>
      </p:pic>
      <p:pic>
        <p:nvPicPr>
          <p:cNvPr id="4" name="Picture 3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481870F8-E55B-9091-EC8A-2B7DC9B526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35" y="5049296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93EDC17-4A66-8D77-DD8C-C768A420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708292"/>
              </p:ext>
            </p:extLst>
          </p:nvPr>
        </p:nvGraphicFramePr>
        <p:xfrm>
          <a:off x="1376877" y="1077685"/>
          <a:ext cx="8877466" cy="4702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9578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Update Report from Lead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Governor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714"/>
                  </a:ext>
                </a:extLst>
              </a:tr>
              <a:tr h="1764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Update from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Governor Sub-group Chairs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Sub-group Chairs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9802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Talking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Therapy Services update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2F3A31DB-B39C-2D3E-4AC8-B73829AC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9" y="1181899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98F2CE-48DF-812A-5F9B-E6A2B4659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96" y="1129386"/>
            <a:ext cx="7620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6E51E-46AF-9C04-683D-0440690BC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52" y="1345711"/>
            <a:ext cx="659744" cy="659744"/>
          </a:xfrm>
          <a:prstGeom prst="rect">
            <a:avLst/>
          </a:prstGeom>
        </p:spPr>
      </p:pic>
      <p:pic>
        <p:nvPicPr>
          <p:cNvPr id="6" name="Picture 5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453A4880-C92C-9070-D2C1-59AB535E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7" y="2383416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2C389-2D30-D66C-D0BC-F13D41B38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1" y="2293034"/>
            <a:ext cx="762000" cy="762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A7E279-123A-F039-EB1F-19CEF359B108}"/>
              </a:ext>
            </a:extLst>
          </p:cNvPr>
          <p:cNvSpPr txBox="1"/>
          <p:nvPr/>
        </p:nvSpPr>
        <p:spPr>
          <a:xfrm>
            <a:off x="7985156" y="1027032"/>
            <a:ext cx="194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Lead Governor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FD7A86-36D1-5E6D-F623-093D19EA3FE7}"/>
              </a:ext>
            </a:extLst>
          </p:cNvPr>
          <p:cNvSpPr txBox="1"/>
          <p:nvPr/>
        </p:nvSpPr>
        <p:spPr>
          <a:xfrm>
            <a:off x="8001310" y="3903533"/>
            <a:ext cx="22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Rob Bale/Jo Ryder /John Pimm</a:t>
            </a:r>
          </a:p>
        </p:txBody>
      </p:sp>
      <p:pic>
        <p:nvPicPr>
          <p:cNvPr id="4" name="Picture 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EBFF3D3-73B1-2C65-E7AD-1D0126DE3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10" y="5061111"/>
            <a:ext cx="719203" cy="719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BEB90-42F9-3CC6-54FC-64416218C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092" y="2950082"/>
            <a:ext cx="762002" cy="762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C7DE1D-2DE0-CC3A-B2D7-530D5980F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877" y="3782400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80FEDE-E2E6-44A7-119C-4CE93FAD99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310" y="4925399"/>
            <a:ext cx="762002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E482BE-041A-B97B-4E49-20BB875C0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884879"/>
              </p:ext>
            </p:extLst>
          </p:nvPr>
        </p:nvGraphicFramePr>
        <p:xfrm>
          <a:off x="1366749" y="1333890"/>
          <a:ext cx="8877466" cy="3658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85881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Chris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Hurst: Reflections of a Non- Executive Director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Hurst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Annual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24/25 draft update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Amelie </a:t>
                      </a:r>
                      <a:r>
                        <a:rPr lang="en-GB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Bages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/Priya Thompson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Wantage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Community Hospital future services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Sue Butt/Ben Riley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F9147EB-DD45-4FF9-BA86-563C45BDE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88" y="1686288"/>
            <a:ext cx="738633" cy="738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A4D06F-1D11-75FE-4D75-56FD3D71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11" y="1321379"/>
            <a:ext cx="1253279" cy="1253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F403A4-50F6-C302-2961-A1E31390E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78" y="2530080"/>
            <a:ext cx="1253279" cy="1253279"/>
          </a:xfrm>
          <a:prstGeom prst="rect">
            <a:avLst/>
          </a:prstGeom>
        </p:spPr>
      </p:pic>
      <p:pic>
        <p:nvPicPr>
          <p:cNvPr id="8" name="Picture 7" descr="A hospital entrance with a sign&#10;&#10;Description automatically generated">
            <a:extLst>
              <a:ext uri="{FF2B5EF4-FFF2-40B4-BE49-F238E27FC236}">
                <a16:creationId xmlns:a16="http://schemas.microsoft.com/office/drawing/2014/main" id="{380F3F15-F71C-796B-F8DE-0F43997A1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107" y="3783359"/>
            <a:ext cx="1513086" cy="1119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F2A331-A238-6CAC-4871-714C75EFB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5700" y="3091083"/>
            <a:ext cx="617408" cy="617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9AAF1-59DE-B036-65BE-D3F59C705F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0167" y="4115639"/>
            <a:ext cx="814555" cy="81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6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E45299-1C0A-2EDE-4005-591124DD0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69345"/>
              </p:ext>
            </p:extLst>
          </p:nvPr>
        </p:nvGraphicFramePr>
        <p:xfrm>
          <a:off x="1366749" y="1333890"/>
          <a:ext cx="8877466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28385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Governor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Election update and membership Strategy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Deputy Director of Corporate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Fit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Proper Person Test (reminder)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Corporate Affairs &amp; Company Secretary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 Annual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Appointment of Lead Governor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Corporate Affairs &amp; Company Secretary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0B4AF7-D3F5-87EF-584E-182785E4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1510144"/>
            <a:ext cx="1170709" cy="1170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92475-912F-7146-0B77-166DE3F73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35" y="3241967"/>
            <a:ext cx="935181" cy="935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2AD3B5-C8FA-F1B8-B997-414B6788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192" y="2347087"/>
            <a:ext cx="667532" cy="667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3E3A2-9F2E-606B-119D-834F8FC0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192" y="3732567"/>
            <a:ext cx="489857" cy="4898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D9D9A1-E92D-2A56-E9DE-BB6A04102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2935" y="4353400"/>
            <a:ext cx="1170710" cy="1170710"/>
          </a:xfrm>
          <a:prstGeom prst="rect">
            <a:avLst/>
          </a:prstGeom>
        </p:spPr>
      </p:pic>
      <p:pic>
        <p:nvPicPr>
          <p:cNvPr id="14" name="Picture 13" descr="A close-up of a person&#10;&#10;Description automatically generated">
            <a:extLst>
              <a:ext uri="{FF2B5EF4-FFF2-40B4-BE49-F238E27FC236}">
                <a16:creationId xmlns:a16="http://schemas.microsoft.com/office/drawing/2014/main" id="{908C3D24-6834-315F-5107-22598781A0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16" y="3579409"/>
            <a:ext cx="643015" cy="643015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">
            <a:extLst>
              <a:ext uri="{FF2B5EF4-FFF2-40B4-BE49-F238E27FC236}">
                <a16:creationId xmlns:a16="http://schemas.microsoft.com/office/drawing/2014/main" id="{D6128A6E-BCDC-BFF3-1740-0C047327E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15" y="4973823"/>
            <a:ext cx="643015" cy="6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1E40ED-F106-C1D5-7D48-A7D97C4DF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47770"/>
              </p:ext>
            </p:extLst>
          </p:nvPr>
        </p:nvGraphicFramePr>
        <p:xfrm>
          <a:off x="1366749" y="1333890"/>
          <a:ext cx="8877466" cy="4206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57033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Questions</a:t>
                      </a: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the public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Questions arising from papers in the reading room</a:t>
                      </a:r>
                    </a:p>
                    <a:p>
                      <a:r>
                        <a:rPr lang="en-GB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Close of meeting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2807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meeting: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780F41-03F9-0ED6-48F3-DE9B9E59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1333890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701D0-E2E6-D431-1A6D-BD2E3CED5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91" y="3037998"/>
            <a:ext cx="1343891" cy="1343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D87D17-0FF8-DC40-F937-5A86AE745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179" y="4381889"/>
            <a:ext cx="978821" cy="978821"/>
          </a:xfrm>
          <a:prstGeom prst="rect">
            <a:avLst/>
          </a:prstGeom>
        </p:spPr>
      </p:pic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CD3EC317-921A-00EC-1C6C-E6C2E2444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36" y="3398353"/>
            <a:ext cx="769379" cy="769379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8A32154B-01C7-FA87-058A-DA4DA8502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50" y="2256984"/>
            <a:ext cx="769379" cy="769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F2AAFE-BC18-A443-4A9A-321F80760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839" y="2233716"/>
            <a:ext cx="792647" cy="7926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6906F-026B-F023-4779-E0457A6AA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370" y="3413765"/>
            <a:ext cx="792647" cy="7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15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83754C12A534486FAF6E4B0F19A7B" ma:contentTypeVersion="13" ma:contentTypeDescription="Create a new document." ma:contentTypeScope="" ma:versionID="e2eee2629535ed82ceb4dd15c8befd9c">
  <xsd:schema xmlns:xsd="http://www.w3.org/2001/XMLSchema" xmlns:xs="http://www.w3.org/2001/XMLSchema" xmlns:p="http://schemas.microsoft.com/office/2006/metadata/properties" xmlns:ns3="a1600116-b72d-43b1-9bab-9ab5708105a8" xmlns:ns4="9f1d8c2d-0f98-4249-a07f-1e885ae191a1" targetNamespace="http://schemas.microsoft.com/office/2006/metadata/properties" ma:root="true" ma:fieldsID="f4c722d599999e163006f20ca758eb7b" ns3:_="" ns4:_="">
    <xsd:import namespace="a1600116-b72d-43b1-9bab-9ab5708105a8"/>
    <xsd:import namespace="9f1d8c2d-0f98-4249-a07f-1e885ae19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00116-b72d-43b1-9bab-9ab570810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8c2d-0f98-4249-a07f-1e885ae19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C28AEC-02B6-45B4-AC6F-F401625E3F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A9AE1B-9BD0-486D-B1CC-7C8CCBBDF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00116-b72d-43b1-9bab-9ab5708105a8"/>
    <ds:schemaRef ds:uri="9f1d8c2d-0f98-4249-a07f-1e885ae19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CF0CAF-06DA-435B-A060-37667120C8DE}">
  <ds:schemaRefs>
    <ds:schemaRef ds:uri="http://schemas.microsoft.com/office/2006/metadata/properties"/>
    <ds:schemaRef ds:uri="9f1d8c2d-0f98-4249-a07f-1e885ae191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a1600116-b72d-43b1-9bab-9ab5708105a8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2826</TotalTime>
  <Words>248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General Meeting of Council of Governors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Gill Nicola (RNU) Oxford Health</cp:lastModifiedBy>
  <cp:revision>27</cp:revision>
  <dcterms:created xsi:type="dcterms:W3CDTF">2020-09-10T08:32:27Z</dcterms:created>
  <dcterms:modified xsi:type="dcterms:W3CDTF">2024-03-07T14:26:42Z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</Properties>
</file>